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3d1779243d4b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25017011a84e41"/>
  </p:sldMasterIdLst>
  <p:sldIdLst>
    <p:sldId xmlns:r="http://schemas.openxmlformats.org/officeDocument/2006/relationships" id="256" r:id="R4604fbb12ed04b24"/>
    <p:sldId xmlns:r="http://schemas.openxmlformats.org/officeDocument/2006/relationships" id="257" r:id="Ree05844d836642a9"/>
    <p:sldId xmlns:r="http://schemas.openxmlformats.org/officeDocument/2006/relationships" id="258" r:id="Rf8db77d938a14b1c"/>
    <p:sldId xmlns:r="http://schemas.openxmlformats.org/officeDocument/2006/relationships" id="259" r:id="R9149be674bb1468c"/>
    <p:sldId xmlns:r="http://schemas.openxmlformats.org/officeDocument/2006/relationships" id="260" r:id="Rcb6c7d8ee3374f41"/>
    <p:sldId xmlns:r="http://schemas.openxmlformats.org/officeDocument/2006/relationships" id="261" r:id="Rfea5b6afad0c4b8b"/>
    <p:sldId xmlns:r="http://schemas.openxmlformats.org/officeDocument/2006/relationships" id="262" r:id="R87b8041f830b43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25017011a84e41" /><Relationship Type="http://schemas.openxmlformats.org/officeDocument/2006/relationships/slide" Target="/ppt/slides/slide1.xml" Id="R4604fbb12ed04b24" /><Relationship Type="http://schemas.openxmlformats.org/officeDocument/2006/relationships/slide" Target="/ppt/slides/slide2.xml" Id="Ree05844d836642a9" /><Relationship Type="http://schemas.openxmlformats.org/officeDocument/2006/relationships/slide" Target="/ppt/slides/slide3.xml" Id="Rf8db77d938a14b1c" /><Relationship Type="http://schemas.openxmlformats.org/officeDocument/2006/relationships/slide" Target="/ppt/slides/slide4.xml" Id="R9149be674bb1468c" /><Relationship Type="http://schemas.openxmlformats.org/officeDocument/2006/relationships/slide" Target="/ppt/slides/slide5.xml" Id="Rcb6c7d8ee3374f41" /><Relationship Type="http://schemas.openxmlformats.org/officeDocument/2006/relationships/slide" Target="/ppt/slides/slide6.xml" Id="Rfea5b6afad0c4b8b" /><Relationship Type="http://schemas.openxmlformats.org/officeDocument/2006/relationships/slide" Target="/ppt/slides/slide7.xml" Id="R87b8041f830b43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df14e2e6be45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2f8d5f8284401" /><Relationship Type="http://schemas.openxmlformats.org/officeDocument/2006/relationships/theme" Target="/ppt/slideMasters/theme/theme1.xml" Id="Rcc87101c2be14e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a2f8d5f82844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c90fa08614d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fac189f144a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46a8a3de240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311311e3e45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29dd9f73841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ed946ad554e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0950b5ee840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BERGVIK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3 959 951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3 921 661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3 001 342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GROUP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Business Sweden, Arbins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