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dd581388184d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524fd9d34a4f8f"/>
  </p:sldMasterIdLst>
  <p:sldIdLst>
    <p:sldId xmlns:r="http://schemas.openxmlformats.org/officeDocument/2006/relationships" id="256" r:id="Rd84487f9800241bd"/>
    <p:sldId xmlns:r="http://schemas.openxmlformats.org/officeDocument/2006/relationships" id="257" r:id="Rd077a420e8ea4023"/>
    <p:sldId xmlns:r="http://schemas.openxmlformats.org/officeDocument/2006/relationships" id="258" r:id="Rf99f294740c64552"/>
    <p:sldId xmlns:r="http://schemas.openxmlformats.org/officeDocument/2006/relationships" id="259" r:id="R75672a529aea468c"/>
    <p:sldId xmlns:r="http://schemas.openxmlformats.org/officeDocument/2006/relationships" id="260" r:id="R4dea9135e99445c2"/>
    <p:sldId xmlns:r="http://schemas.openxmlformats.org/officeDocument/2006/relationships" id="261" r:id="R72eaf7045de24b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524fd9d34a4f8f" /><Relationship Type="http://schemas.openxmlformats.org/officeDocument/2006/relationships/slide" Target="/ppt/slides/slide1.xml" Id="Rd84487f9800241bd" /><Relationship Type="http://schemas.openxmlformats.org/officeDocument/2006/relationships/slide" Target="/ppt/slides/slide2.xml" Id="Rd077a420e8ea4023" /><Relationship Type="http://schemas.openxmlformats.org/officeDocument/2006/relationships/slide" Target="/ppt/slides/slide3.xml" Id="Rf99f294740c64552" /><Relationship Type="http://schemas.openxmlformats.org/officeDocument/2006/relationships/slide" Target="/ppt/slides/slide4.xml" Id="R75672a529aea468c" /><Relationship Type="http://schemas.openxmlformats.org/officeDocument/2006/relationships/slide" Target="/ppt/slides/slide5.xml" Id="R4dea9135e99445c2" /><Relationship Type="http://schemas.openxmlformats.org/officeDocument/2006/relationships/slide" Target="/ppt/slides/slide6.xml" Id="R72eaf7045de24b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fd1f4827d047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54995743e4a5b" /><Relationship Type="http://schemas.openxmlformats.org/officeDocument/2006/relationships/theme" Target="/ppt/slideMasters/theme/theme1.xml" Id="Re80bfb2d249544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e54995743e4a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a7e95b49c45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f4fb7172545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80cc9be9a43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d0bb64f8b4b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3f266fb1940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a8eba019e4f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 FASHION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 FASHION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 FASHION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 FASHION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 FASHION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 FASHION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1 191 532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448 578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342 952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492 952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863 950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 FASHION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921 173 202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 FASHION AS</a:t>
            </a:r>
          </a:p>
        </p:txBody>
      </p:sp>
    </p:spTree>
  </p:cSld>
  <p:clrMapOvr>
    <a:masterClrMapping xmlns:a="http://schemas.openxmlformats.org/drawingml/2006/main"/>
  </p:clrMapOvr>
</p:sld>
</file>