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7b385e3d2547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38d8d516354650"/>
  </p:sldMasterIdLst>
  <p:sldIdLst>
    <p:sldId xmlns:r="http://schemas.openxmlformats.org/officeDocument/2006/relationships" id="256" r:id="R3896adf54c2c46f3"/>
    <p:sldId xmlns:r="http://schemas.openxmlformats.org/officeDocument/2006/relationships" id="257" r:id="R78f40da93541407c"/>
    <p:sldId xmlns:r="http://schemas.openxmlformats.org/officeDocument/2006/relationships" id="258" r:id="R108eb93045514c53"/>
    <p:sldId xmlns:r="http://schemas.openxmlformats.org/officeDocument/2006/relationships" id="259" r:id="R2906626cd5f14f35"/>
    <p:sldId xmlns:r="http://schemas.openxmlformats.org/officeDocument/2006/relationships" id="260" r:id="R7e58d22771df4792"/>
    <p:sldId xmlns:r="http://schemas.openxmlformats.org/officeDocument/2006/relationships" id="261" r:id="Red8fa7ee36504bfd"/>
    <p:sldId xmlns:r="http://schemas.openxmlformats.org/officeDocument/2006/relationships" id="262" r:id="R669fdcd02dff44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38d8d516354650" /><Relationship Type="http://schemas.openxmlformats.org/officeDocument/2006/relationships/slide" Target="/ppt/slides/slide1.xml" Id="R3896adf54c2c46f3" /><Relationship Type="http://schemas.openxmlformats.org/officeDocument/2006/relationships/slide" Target="/ppt/slides/slide2.xml" Id="R78f40da93541407c" /><Relationship Type="http://schemas.openxmlformats.org/officeDocument/2006/relationships/slide" Target="/ppt/slides/slide3.xml" Id="R108eb93045514c53" /><Relationship Type="http://schemas.openxmlformats.org/officeDocument/2006/relationships/slide" Target="/ppt/slides/slide4.xml" Id="R2906626cd5f14f35" /><Relationship Type="http://schemas.openxmlformats.org/officeDocument/2006/relationships/slide" Target="/ppt/slides/slide5.xml" Id="R7e58d22771df4792" /><Relationship Type="http://schemas.openxmlformats.org/officeDocument/2006/relationships/slide" Target="/ppt/slides/slide6.xml" Id="Red8fa7ee36504bfd" /><Relationship Type="http://schemas.openxmlformats.org/officeDocument/2006/relationships/slide" Target="/ppt/slides/slide7.xml" Id="R669fdcd02dff44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9d70fe964946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fe81b363d4570" /><Relationship Type="http://schemas.openxmlformats.org/officeDocument/2006/relationships/theme" Target="/ppt/slideMasters/theme/theme1.xml" Id="R5471eb9a636a40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4fe81b363d45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6ff08b6a343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4012394cd48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2a755f8d442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62388047d48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8a8db1f6a48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c91ee07144b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9563d33cb44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TVERLANDSSENTRET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TVERLANDSSENTRET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TVERLANDSSENTRET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TVERLANDSSENTRET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TVERLANDSSENTRET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TVERLANDSSENTRET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7 194 148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4 272 442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678 536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37 192 989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101 834 566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TVERLANDSSENTRET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CN EIENDOMSUTVIKLING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COOP NORGE EIENDOM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TVERLANDSSENTRET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Coop Nordland SA, Stormyra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8008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921 167 407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TVERLANDSSENTRET AS</a:t>
            </a:r>
          </a:p>
        </p:txBody>
      </p:sp>
    </p:spTree>
  </p:cSld>
  <p:clrMapOvr>
    <a:masterClrMapping xmlns:a="http://schemas.openxmlformats.org/drawingml/2006/main"/>
  </p:clrMapOvr>
</p:sld>
</file>