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b4e57f1b9142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d8359c16cb454e"/>
  </p:sldMasterIdLst>
  <p:sldIdLst>
    <p:sldId xmlns:r="http://schemas.openxmlformats.org/officeDocument/2006/relationships" id="256" r:id="R443d49f2bff14a85"/>
    <p:sldId xmlns:r="http://schemas.openxmlformats.org/officeDocument/2006/relationships" id="257" r:id="Rf967538559ba4cff"/>
    <p:sldId xmlns:r="http://schemas.openxmlformats.org/officeDocument/2006/relationships" id="258" r:id="R57c512a14b8c4520"/>
    <p:sldId xmlns:r="http://schemas.openxmlformats.org/officeDocument/2006/relationships" id="259" r:id="R94c1f1c316c5414b"/>
    <p:sldId xmlns:r="http://schemas.openxmlformats.org/officeDocument/2006/relationships" id="260" r:id="R81b2e1986ea94a26"/>
    <p:sldId xmlns:r="http://schemas.openxmlformats.org/officeDocument/2006/relationships" id="261" r:id="R507068e836d54885"/>
    <p:sldId xmlns:r="http://schemas.openxmlformats.org/officeDocument/2006/relationships" id="262" r:id="Rf4c01cef8e9f4f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8359c16cb454e" /><Relationship Type="http://schemas.openxmlformats.org/officeDocument/2006/relationships/slide" Target="/ppt/slides/slide1.xml" Id="R443d49f2bff14a85" /><Relationship Type="http://schemas.openxmlformats.org/officeDocument/2006/relationships/slide" Target="/ppt/slides/slide2.xml" Id="Rf967538559ba4cff" /><Relationship Type="http://schemas.openxmlformats.org/officeDocument/2006/relationships/slide" Target="/ppt/slides/slide3.xml" Id="R57c512a14b8c4520" /><Relationship Type="http://schemas.openxmlformats.org/officeDocument/2006/relationships/slide" Target="/ppt/slides/slide4.xml" Id="R94c1f1c316c5414b" /><Relationship Type="http://schemas.openxmlformats.org/officeDocument/2006/relationships/slide" Target="/ppt/slides/slide5.xml" Id="R81b2e1986ea94a26" /><Relationship Type="http://schemas.openxmlformats.org/officeDocument/2006/relationships/slide" Target="/ppt/slides/slide6.xml" Id="R507068e836d54885" /><Relationship Type="http://schemas.openxmlformats.org/officeDocument/2006/relationships/slide" Target="/ppt/slides/slide7.xml" Id="Rf4c01cef8e9f4f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5dbfd409a4f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cdf90d51d4032" /><Relationship Type="http://schemas.openxmlformats.org/officeDocument/2006/relationships/theme" Target="/ppt/slideMasters/theme/theme1.xml" Id="R5c746cd7832e47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0cdf90d51d40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5e2db55cd4a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fb4a27aab45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ac17df6bb4a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750b591814c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fb2a4208d4d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59bffda1a49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4d73afa4f44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GREVESKOGEN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GREVESKOGEN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GREVESKOGEN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GREVESKOGEN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GREVESKOGEN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GREVESKOGEN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19 519 909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2 052 584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−3 196 692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−7 621 870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107 439 995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GREVESKOGEN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GREVESKOGEN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GREVESKOGEN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Skogvei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921 160 879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GREVESKOGEN UTVIKLING AS</a:t>
            </a:r>
          </a:p>
        </p:txBody>
      </p:sp>
    </p:spTree>
  </p:cSld>
  <p:clrMapOvr>
    <a:masterClrMapping xmlns:a="http://schemas.openxmlformats.org/drawingml/2006/main"/>
  </p:clrMapOvr>
</p:sld>
</file>