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d0170584944c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15c844419e47e8"/>
  </p:sldMasterIdLst>
  <p:sldIdLst>
    <p:sldId xmlns:r="http://schemas.openxmlformats.org/officeDocument/2006/relationships" id="256" r:id="Rdd16472598dc49d8"/>
    <p:sldId xmlns:r="http://schemas.openxmlformats.org/officeDocument/2006/relationships" id="257" r:id="Re3bdd5a8320b45f2"/>
    <p:sldId xmlns:r="http://schemas.openxmlformats.org/officeDocument/2006/relationships" id="258" r:id="R122befeec1044e56"/>
    <p:sldId xmlns:r="http://schemas.openxmlformats.org/officeDocument/2006/relationships" id="259" r:id="R755c1981fc0042cd"/>
    <p:sldId xmlns:r="http://schemas.openxmlformats.org/officeDocument/2006/relationships" id="260" r:id="R2289847d85684bd0"/>
    <p:sldId xmlns:r="http://schemas.openxmlformats.org/officeDocument/2006/relationships" id="261" r:id="R828daef5b4da4629"/>
    <p:sldId xmlns:r="http://schemas.openxmlformats.org/officeDocument/2006/relationships" id="262" r:id="Rba101fe51cee4a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5c844419e47e8" /><Relationship Type="http://schemas.openxmlformats.org/officeDocument/2006/relationships/slide" Target="/ppt/slides/slide1.xml" Id="Rdd16472598dc49d8" /><Relationship Type="http://schemas.openxmlformats.org/officeDocument/2006/relationships/slide" Target="/ppt/slides/slide2.xml" Id="Re3bdd5a8320b45f2" /><Relationship Type="http://schemas.openxmlformats.org/officeDocument/2006/relationships/slide" Target="/ppt/slides/slide3.xml" Id="R122befeec1044e56" /><Relationship Type="http://schemas.openxmlformats.org/officeDocument/2006/relationships/slide" Target="/ppt/slides/slide4.xml" Id="R755c1981fc0042cd" /><Relationship Type="http://schemas.openxmlformats.org/officeDocument/2006/relationships/slide" Target="/ppt/slides/slide5.xml" Id="R2289847d85684bd0" /><Relationship Type="http://schemas.openxmlformats.org/officeDocument/2006/relationships/slide" Target="/ppt/slides/slide6.xml" Id="R828daef5b4da4629" /><Relationship Type="http://schemas.openxmlformats.org/officeDocument/2006/relationships/slide" Target="/ppt/slides/slide7.xml" Id="Rba101fe51cee4a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7c6c0bc40f47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2562a453f4ddd" /><Relationship Type="http://schemas.openxmlformats.org/officeDocument/2006/relationships/theme" Target="/ppt/slideMasters/theme/theme1.xml" Id="R6ce7c042c90743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92562a453f4d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daec78f9c47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f715f915c41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93f3172f842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670df160849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95b7e82dd4f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352e94d9e40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975d31d1044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GALLERI HANNA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GALLERI HANNA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GALLERI HANNA AS ble etablert [år] og holder til i Sula.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GALLERI HANNA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GALLERI HANNA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GALLERI HANNA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−154 294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−144 294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169 162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897 430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GALLERI HANNA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SULA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GALLERI HANNA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Sykestuveien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7280 Sula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921 157 002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GALLERI HANNA AS</a:t>
            </a:r>
          </a:p>
        </p:txBody>
      </p:sp>
    </p:spTree>
  </p:cSld>
  <p:clrMapOvr>
    <a:masterClrMapping xmlns:a="http://schemas.openxmlformats.org/drawingml/2006/main"/>
  </p:clrMapOvr>
</p:sld>
</file>