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109d750d6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611ec2f0e480d"/>
  </p:sldMasterIdLst>
  <p:sldIdLst>
    <p:sldId xmlns:r="http://schemas.openxmlformats.org/officeDocument/2006/relationships" id="256" r:id="R849c6da935fd4df8"/>
    <p:sldId xmlns:r="http://schemas.openxmlformats.org/officeDocument/2006/relationships" id="257" r:id="Rab544d41288e4e76"/>
    <p:sldId xmlns:r="http://schemas.openxmlformats.org/officeDocument/2006/relationships" id="258" r:id="R17d6055d80b641ce"/>
    <p:sldId xmlns:r="http://schemas.openxmlformats.org/officeDocument/2006/relationships" id="259" r:id="Rc6e61f3ee25f44c9"/>
    <p:sldId xmlns:r="http://schemas.openxmlformats.org/officeDocument/2006/relationships" id="260" r:id="Ree92a52c1be54c78"/>
    <p:sldId xmlns:r="http://schemas.openxmlformats.org/officeDocument/2006/relationships" id="261" r:id="Rd4b35c48f1f7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611ec2f0e480d" /><Relationship Type="http://schemas.openxmlformats.org/officeDocument/2006/relationships/slide" Target="/ppt/slides/slide1.xml" Id="R849c6da935fd4df8" /><Relationship Type="http://schemas.openxmlformats.org/officeDocument/2006/relationships/slide" Target="/ppt/slides/slide2.xml" Id="Rab544d41288e4e76" /><Relationship Type="http://schemas.openxmlformats.org/officeDocument/2006/relationships/slide" Target="/ppt/slides/slide3.xml" Id="R17d6055d80b641ce" /><Relationship Type="http://schemas.openxmlformats.org/officeDocument/2006/relationships/slide" Target="/ppt/slides/slide4.xml" Id="Rc6e61f3ee25f44c9" /><Relationship Type="http://schemas.openxmlformats.org/officeDocument/2006/relationships/slide" Target="/ppt/slides/slide5.xml" Id="Ree92a52c1be54c78" /><Relationship Type="http://schemas.openxmlformats.org/officeDocument/2006/relationships/slide" Target="/ppt/slides/slide6.xml" Id="Rd4b35c48f1f7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bccea3707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a42159cfe4226" /><Relationship Type="http://schemas.openxmlformats.org/officeDocument/2006/relationships/theme" Target="/ppt/slideMasters/theme/theme1.xml" Id="Rab73678c0cb4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a42159cfe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1683305c9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944e4fa4f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4be0b2d5046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7af7aa3d2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e073d157248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a5466996d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FINSTAD CAD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FINSTAD CAD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FINSTAD CAD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FINSTAD CAD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FINSTAD CAD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FINSTAD CAD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FINSTAD CAD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Lægran, Gosenvegen 584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921 156 790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FINSTAD CAD AS</a:t>
            </a:r>
          </a:p>
        </p:txBody>
      </p:sp>
    </p:spTree>
  </p:cSld>
  <p:clrMapOvr>
    <a:masterClrMapping xmlns:a="http://schemas.openxmlformats.org/drawingml/2006/main"/>
  </p:clrMapOvr>
</p:sld>
</file>