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b5c17da13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1773726f24206"/>
  </p:sldMasterIdLst>
  <p:sldIdLst>
    <p:sldId xmlns:r="http://schemas.openxmlformats.org/officeDocument/2006/relationships" id="256" r:id="R66ed2ef34ebb4ee3"/>
    <p:sldId xmlns:r="http://schemas.openxmlformats.org/officeDocument/2006/relationships" id="257" r:id="Rd2ecfe46834c44ae"/>
    <p:sldId xmlns:r="http://schemas.openxmlformats.org/officeDocument/2006/relationships" id="258" r:id="R91f0c153568b441c"/>
    <p:sldId xmlns:r="http://schemas.openxmlformats.org/officeDocument/2006/relationships" id="259" r:id="R8269656805dc42a9"/>
    <p:sldId xmlns:r="http://schemas.openxmlformats.org/officeDocument/2006/relationships" id="260" r:id="R953f60940c474156"/>
    <p:sldId xmlns:r="http://schemas.openxmlformats.org/officeDocument/2006/relationships" id="261" r:id="Ra94e2621dff24fd3"/>
    <p:sldId xmlns:r="http://schemas.openxmlformats.org/officeDocument/2006/relationships" id="262" r:id="Rebd14e6c733d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1773726f24206" /><Relationship Type="http://schemas.openxmlformats.org/officeDocument/2006/relationships/slide" Target="/ppt/slides/slide1.xml" Id="R66ed2ef34ebb4ee3" /><Relationship Type="http://schemas.openxmlformats.org/officeDocument/2006/relationships/slide" Target="/ppt/slides/slide2.xml" Id="Rd2ecfe46834c44ae" /><Relationship Type="http://schemas.openxmlformats.org/officeDocument/2006/relationships/slide" Target="/ppt/slides/slide3.xml" Id="R91f0c153568b441c" /><Relationship Type="http://schemas.openxmlformats.org/officeDocument/2006/relationships/slide" Target="/ppt/slides/slide4.xml" Id="R8269656805dc42a9" /><Relationship Type="http://schemas.openxmlformats.org/officeDocument/2006/relationships/slide" Target="/ppt/slides/slide5.xml" Id="R953f60940c474156" /><Relationship Type="http://schemas.openxmlformats.org/officeDocument/2006/relationships/slide" Target="/ppt/slides/slide6.xml" Id="Ra94e2621dff24fd3" /><Relationship Type="http://schemas.openxmlformats.org/officeDocument/2006/relationships/slide" Target="/ppt/slides/slide7.xml" Id="Rebd14e6c733d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e195892a8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455ad902c415d" /><Relationship Type="http://schemas.openxmlformats.org/officeDocument/2006/relationships/theme" Target="/ppt/slideMasters/theme/theme1.xml" Id="R03e9e0bc252e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455ad902c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f3479c46e40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658852e69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b25604d00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f3b1c1ba0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7541718434f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a3cf5e2bc46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2b5337dc4a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GNESOM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GNESOM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3 445 392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4 151 126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MOSENG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921 156 723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GNESOM HOLDING AS</a:t>
            </a:r>
          </a:p>
        </p:txBody>
      </p:sp>
    </p:spTree>
  </p:cSld>
  <p:clrMapOvr>
    <a:masterClrMapping xmlns:a="http://schemas.openxmlformats.org/drawingml/2006/main"/>
  </p:clrMapOvr>
</p:sld>
</file>