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012d9ac1c342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fd960394f422f"/>
  </p:sldMasterIdLst>
  <p:sldIdLst>
    <p:sldId xmlns:r="http://schemas.openxmlformats.org/officeDocument/2006/relationships" id="256" r:id="R29db586589154f29"/>
    <p:sldId xmlns:r="http://schemas.openxmlformats.org/officeDocument/2006/relationships" id="257" r:id="R2e59a36dd84748ec"/>
    <p:sldId xmlns:r="http://schemas.openxmlformats.org/officeDocument/2006/relationships" id="258" r:id="R7f521c44e7254158"/>
    <p:sldId xmlns:r="http://schemas.openxmlformats.org/officeDocument/2006/relationships" id="259" r:id="R59185dc1cf6e411f"/>
    <p:sldId xmlns:r="http://schemas.openxmlformats.org/officeDocument/2006/relationships" id="260" r:id="R5f5ab43ea6ca4666"/>
    <p:sldId xmlns:r="http://schemas.openxmlformats.org/officeDocument/2006/relationships" id="261" r:id="R58da1a193a324cff"/>
    <p:sldId xmlns:r="http://schemas.openxmlformats.org/officeDocument/2006/relationships" id="262" r:id="Rdef20cad34ea48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fd960394f422f" /><Relationship Type="http://schemas.openxmlformats.org/officeDocument/2006/relationships/slide" Target="/ppt/slides/slide1.xml" Id="R29db586589154f29" /><Relationship Type="http://schemas.openxmlformats.org/officeDocument/2006/relationships/slide" Target="/ppt/slides/slide2.xml" Id="R2e59a36dd84748ec" /><Relationship Type="http://schemas.openxmlformats.org/officeDocument/2006/relationships/slide" Target="/ppt/slides/slide3.xml" Id="R7f521c44e7254158" /><Relationship Type="http://schemas.openxmlformats.org/officeDocument/2006/relationships/slide" Target="/ppt/slides/slide4.xml" Id="R59185dc1cf6e411f" /><Relationship Type="http://schemas.openxmlformats.org/officeDocument/2006/relationships/slide" Target="/ppt/slides/slide5.xml" Id="R5f5ab43ea6ca4666" /><Relationship Type="http://schemas.openxmlformats.org/officeDocument/2006/relationships/slide" Target="/ppt/slides/slide6.xml" Id="R58da1a193a324cff" /><Relationship Type="http://schemas.openxmlformats.org/officeDocument/2006/relationships/slide" Target="/ppt/slides/slide7.xml" Id="Rdef20cad34ea48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1ea13df0945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a6e0d71c94581" /><Relationship Type="http://schemas.openxmlformats.org/officeDocument/2006/relationships/theme" Target="/ppt/slideMasters/theme/theme1.xml" Id="R5b6560458b3d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5a6e0d71c9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d4438c9864a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48cbb0d5446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79969145f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8bcf4edec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906638b3c46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1acf749a740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a7b5d4f8a4b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UPPHEIM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UPPHEIM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UPPHEIM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UPPHEIM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UPPHEIM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UPPHEIM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3 941 449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4 526 599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5 711 449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UPPHEIM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UPPHEIM TRULS K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UPPHEIM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Truls Uppheim, Furumogrenda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921 156 545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UPPHEIM AS</a:t>
            </a:r>
          </a:p>
        </p:txBody>
      </p:sp>
    </p:spTree>
  </p:cSld>
  <p:clrMapOvr>
    <a:masterClrMapping xmlns:a="http://schemas.openxmlformats.org/drawingml/2006/main"/>
  </p:clrMapOvr>
</p:sld>
</file>