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e53d404778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14bb67e6d451d"/>
  </p:sldMasterIdLst>
  <p:sldIdLst>
    <p:sldId xmlns:r="http://schemas.openxmlformats.org/officeDocument/2006/relationships" id="256" r:id="R3f213542be2c4780"/>
    <p:sldId xmlns:r="http://schemas.openxmlformats.org/officeDocument/2006/relationships" id="257" r:id="R5064ecfe1e314b04"/>
    <p:sldId xmlns:r="http://schemas.openxmlformats.org/officeDocument/2006/relationships" id="258" r:id="R0eca4abcd27c48a0"/>
    <p:sldId xmlns:r="http://schemas.openxmlformats.org/officeDocument/2006/relationships" id="259" r:id="Rfdeb932a56a44d7a"/>
    <p:sldId xmlns:r="http://schemas.openxmlformats.org/officeDocument/2006/relationships" id="260" r:id="Re1715bdc3b804783"/>
    <p:sldId xmlns:r="http://schemas.openxmlformats.org/officeDocument/2006/relationships" id="261" r:id="R483da41adaf5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14bb67e6d451d" /><Relationship Type="http://schemas.openxmlformats.org/officeDocument/2006/relationships/slide" Target="/ppt/slides/slide1.xml" Id="R3f213542be2c4780" /><Relationship Type="http://schemas.openxmlformats.org/officeDocument/2006/relationships/slide" Target="/ppt/slides/slide2.xml" Id="R5064ecfe1e314b04" /><Relationship Type="http://schemas.openxmlformats.org/officeDocument/2006/relationships/slide" Target="/ppt/slides/slide3.xml" Id="R0eca4abcd27c48a0" /><Relationship Type="http://schemas.openxmlformats.org/officeDocument/2006/relationships/slide" Target="/ppt/slides/slide4.xml" Id="Rfdeb932a56a44d7a" /><Relationship Type="http://schemas.openxmlformats.org/officeDocument/2006/relationships/slide" Target="/ppt/slides/slide5.xml" Id="Re1715bdc3b804783" /><Relationship Type="http://schemas.openxmlformats.org/officeDocument/2006/relationships/slide" Target="/ppt/slides/slide6.xml" Id="R483da41adaf5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cb4baf069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302af98b4b9c" /><Relationship Type="http://schemas.openxmlformats.org/officeDocument/2006/relationships/theme" Target="/ppt/slideMasters/theme/theme1.xml" Id="R4f85e86a499d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7302af98b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6e189ad19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14a5f7b40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ae42676c47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1148d9dc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7fabb9a69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709b12ef8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RAMSVOA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RAMSVOA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Tregdeveien 412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921 155 220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RAMSVOA INVEST AS</a:t>
            </a:r>
          </a:p>
        </p:txBody>
      </p:sp>
    </p:spTree>
  </p:cSld>
  <p:clrMapOvr>
    <a:masterClrMapping xmlns:a="http://schemas.openxmlformats.org/drawingml/2006/main"/>
  </p:clrMapOvr>
</p:sld>
</file>