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6390c42aba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3f1c0200946ea"/>
  </p:sldMasterIdLst>
  <p:sldIdLst>
    <p:sldId xmlns:r="http://schemas.openxmlformats.org/officeDocument/2006/relationships" id="256" r:id="R5d47d81f11a34165"/>
    <p:sldId xmlns:r="http://schemas.openxmlformats.org/officeDocument/2006/relationships" id="257" r:id="R7e288595d6064476"/>
    <p:sldId xmlns:r="http://schemas.openxmlformats.org/officeDocument/2006/relationships" id="258" r:id="R5c5b160b33754ca3"/>
    <p:sldId xmlns:r="http://schemas.openxmlformats.org/officeDocument/2006/relationships" id="259" r:id="R7fcfc40c6d84437a"/>
    <p:sldId xmlns:r="http://schemas.openxmlformats.org/officeDocument/2006/relationships" id="260" r:id="Rb52cc5eb9d824023"/>
    <p:sldId xmlns:r="http://schemas.openxmlformats.org/officeDocument/2006/relationships" id="261" r:id="Rcaec3f11fa774191"/>
    <p:sldId xmlns:r="http://schemas.openxmlformats.org/officeDocument/2006/relationships" id="262" r:id="R5cc78597b048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3f1c0200946ea" /><Relationship Type="http://schemas.openxmlformats.org/officeDocument/2006/relationships/slide" Target="/ppt/slides/slide1.xml" Id="R5d47d81f11a34165" /><Relationship Type="http://schemas.openxmlformats.org/officeDocument/2006/relationships/slide" Target="/ppt/slides/slide2.xml" Id="R7e288595d6064476" /><Relationship Type="http://schemas.openxmlformats.org/officeDocument/2006/relationships/slide" Target="/ppt/slides/slide3.xml" Id="R5c5b160b33754ca3" /><Relationship Type="http://schemas.openxmlformats.org/officeDocument/2006/relationships/slide" Target="/ppt/slides/slide4.xml" Id="R7fcfc40c6d84437a" /><Relationship Type="http://schemas.openxmlformats.org/officeDocument/2006/relationships/slide" Target="/ppt/slides/slide5.xml" Id="Rb52cc5eb9d824023" /><Relationship Type="http://schemas.openxmlformats.org/officeDocument/2006/relationships/slide" Target="/ppt/slides/slide6.xml" Id="Rcaec3f11fa774191" /><Relationship Type="http://schemas.openxmlformats.org/officeDocument/2006/relationships/slide" Target="/ppt/slides/slide7.xml" Id="R5cc78597b048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002157995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0e3b8fce3422c" /><Relationship Type="http://schemas.openxmlformats.org/officeDocument/2006/relationships/theme" Target="/ppt/slideMasters/theme/theme1.xml" Id="R3a6010194f56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0e3b8fce3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ce7caa29b4f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08718840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466c46fdf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543ac3f34f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b3cc4e3af4b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cded609ab41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4415209b4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CIRCLE K TERMINAL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TERMINAL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101 836 001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74 396 888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74 687 004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652 604 375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731 630 238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CIRCLE 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921 154 747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CIRCLE K TERMINAL GROUP AS</a:t>
            </a:r>
          </a:p>
        </p:txBody>
      </p:sp>
    </p:spTree>
  </p:cSld>
  <p:clrMapOvr>
    <a:masterClrMapping xmlns:a="http://schemas.openxmlformats.org/drawingml/2006/main"/>
  </p:clrMapOvr>
</p:sld>
</file>