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cf6dcf4a8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8625530c44442"/>
  </p:sldMasterIdLst>
  <p:sldIdLst>
    <p:sldId xmlns:r="http://schemas.openxmlformats.org/officeDocument/2006/relationships" id="256" r:id="R0805400bd9a94278"/>
    <p:sldId xmlns:r="http://schemas.openxmlformats.org/officeDocument/2006/relationships" id="257" r:id="R048fab80e06e402a"/>
    <p:sldId xmlns:r="http://schemas.openxmlformats.org/officeDocument/2006/relationships" id="258" r:id="Rba141506394c4211"/>
    <p:sldId xmlns:r="http://schemas.openxmlformats.org/officeDocument/2006/relationships" id="259" r:id="Rdfef92da76814548"/>
    <p:sldId xmlns:r="http://schemas.openxmlformats.org/officeDocument/2006/relationships" id="260" r:id="Rebfbd92d31294951"/>
    <p:sldId xmlns:r="http://schemas.openxmlformats.org/officeDocument/2006/relationships" id="261" r:id="R195b37d7d8e2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8625530c44442" /><Relationship Type="http://schemas.openxmlformats.org/officeDocument/2006/relationships/slide" Target="/ppt/slides/slide1.xml" Id="R0805400bd9a94278" /><Relationship Type="http://schemas.openxmlformats.org/officeDocument/2006/relationships/slide" Target="/ppt/slides/slide2.xml" Id="R048fab80e06e402a" /><Relationship Type="http://schemas.openxmlformats.org/officeDocument/2006/relationships/slide" Target="/ppt/slides/slide3.xml" Id="Rba141506394c4211" /><Relationship Type="http://schemas.openxmlformats.org/officeDocument/2006/relationships/slide" Target="/ppt/slides/slide4.xml" Id="Rdfef92da76814548" /><Relationship Type="http://schemas.openxmlformats.org/officeDocument/2006/relationships/slide" Target="/ppt/slides/slide5.xml" Id="Rebfbd92d31294951" /><Relationship Type="http://schemas.openxmlformats.org/officeDocument/2006/relationships/slide" Target="/ppt/slides/slide6.xml" Id="R195b37d7d8e2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37d3958c4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2a93c1cd4328" /><Relationship Type="http://schemas.openxmlformats.org/officeDocument/2006/relationships/theme" Target="/ppt/slideMasters/theme/theme1.xml" Id="R3570a13d0442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d2a93c1cd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e405aade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9047269a9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61a24bf01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af7bc332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f6054e3d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67ee7e17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PRODIGUS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