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6a7415d9674e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dfe9a35d9640d1"/>
  </p:sldMasterIdLst>
  <p:sldIdLst>
    <p:sldId xmlns:r="http://schemas.openxmlformats.org/officeDocument/2006/relationships" id="256" r:id="R6f9ca14e3c214659"/>
    <p:sldId xmlns:r="http://schemas.openxmlformats.org/officeDocument/2006/relationships" id="257" r:id="R5d33a7ba5510490f"/>
    <p:sldId xmlns:r="http://schemas.openxmlformats.org/officeDocument/2006/relationships" id="258" r:id="R14e974f12e7d4959"/>
    <p:sldId xmlns:r="http://schemas.openxmlformats.org/officeDocument/2006/relationships" id="259" r:id="Ra332baa23e9b4c5a"/>
    <p:sldId xmlns:r="http://schemas.openxmlformats.org/officeDocument/2006/relationships" id="260" r:id="Rd3052324454d4359"/>
    <p:sldId xmlns:r="http://schemas.openxmlformats.org/officeDocument/2006/relationships" id="261" r:id="Rd050c4fc731b4321"/>
    <p:sldId xmlns:r="http://schemas.openxmlformats.org/officeDocument/2006/relationships" id="262" r:id="R5f5754aa71b34f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fe9a35d9640d1" /><Relationship Type="http://schemas.openxmlformats.org/officeDocument/2006/relationships/slide" Target="/ppt/slides/slide1.xml" Id="R6f9ca14e3c214659" /><Relationship Type="http://schemas.openxmlformats.org/officeDocument/2006/relationships/slide" Target="/ppt/slides/slide2.xml" Id="R5d33a7ba5510490f" /><Relationship Type="http://schemas.openxmlformats.org/officeDocument/2006/relationships/slide" Target="/ppt/slides/slide3.xml" Id="R14e974f12e7d4959" /><Relationship Type="http://schemas.openxmlformats.org/officeDocument/2006/relationships/slide" Target="/ppt/slides/slide4.xml" Id="Ra332baa23e9b4c5a" /><Relationship Type="http://schemas.openxmlformats.org/officeDocument/2006/relationships/slide" Target="/ppt/slides/slide5.xml" Id="Rd3052324454d4359" /><Relationship Type="http://schemas.openxmlformats.org/officeDocument/2006/relationships/slide" Target="/ppt/slides/slide6.xml" Id="Rd050c4fc731b4321" /><Relationship Type="http://schemas.openxmlformats.org/officeDocument/2006/relationships/slide" Target="/ppt/slides/slide7.xml" Id="R5f5754aa71b34f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6ab828a5094e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61794497541cd" /><Relationship Type="http://schemas.openxmlformats.org/officeDocument/2006/relationships/theme" Target="/ppt/slideMasters/theme/theme1.xml" Id="R5b5493b1e29c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761794497541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761e761b541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8c572b3874a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2e79510504d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3da8b234942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6ce19dfbc42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711ddeede44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fa953bb1b4b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ARCSENSE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ARCSENSE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ARCSENSE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ARCSENSE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ARCSENSE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ARCSENSE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ARCSENSE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YANG BIAN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LIU YONGPING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ARCSENSE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921 154 119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ARCSENSE AS</a:t>
            </a:r>
          </a:p>
        </p:txBody>
      </p:sp>
    </p:spTree>
  </p:cSld>
  <p:clrMapOvr>
    <a:masterClrMapping xmlns:a="http://schemas.openxmlformats.org/drawingml/2006/main"/>
  </p:clrMapOvr>
</p:sld>
</file>