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485c1caddc44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78e180ff8f478c"/>
  </p:sldMasterIdLst>
  <p:sldIdLst>
    <p:sldId xmlns:r="http://schemas.openxmlformats.org/officeDocument/2006/relationships" id="256" r:id="R0e036f7759ae4298"/>
    <p:sldId xmlns:r="http://schemas.openxmlformats.org/officeDocument/2006/relationships" id="257" r:id="R32a47faa4a844140"/>
    <p:sldId xmlns:r="http://schemas.openxmlformats.org/officeDocument/2006/relationships" id="258" r:id="R9741bf22ab1d4ec5"/>
    <p:sldId xmlns:r="http://schemas.openxmlformats.org/officeDocument/2006/relationships" id="259" r:id="Rdd9eefc6c9d640f2"/>
    <p:sldId xmlns:r="http://schemas.openxmlformats.org/officeDocument/2006/relationships" id="260" r:id="R4337fba6ebce45e6"/>
    <p:sldId xmlns:r="http://schemas.openxmlformats.org/officeDocument/2006/relationships" id="261" r:id="R59c0e972f0f446ba"/>
    <p:sldId xmlns:r="http://schemas.openxmlformats.org/officeDocument/2006/relationships" id="262" r:id="Re99dc3d34e6544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8e180ff8f478c" /><Relationship Type="http://schemas.openxmlformats.org/officeDocument/2006/relationships/slide" Target="/ppt/slides/slide1.xml" Id="R0e036f7759ae4298" /><Relationship Type="http://schemas.openxmlformats.org/officeDocument/2006/relationships/slide" Target="/ppt/slides/slide2.xml" Id="R32a47faa4a844140" /><Relationship Type="http://schemas.openxmlformats.org/officeDocument/2006/relationships/slide" Target="/ppt/slides/slide3.xml" Id="R9741bf22ab1d4ec5" /><Relationship Type="http://schemas.openxmlformats.org/officeDocument/2006/relationships/slide" Target="/ppt/slides/slide4.xml" Id="Rdd9eefc6c9d640f2" /><Relationship Type="http://schemas.openxmlformats.org/officeDocument/2006/relationships/slide" Target="/ppt/slides/slide5.xml" Id="R4337fba6ebce45e6" /><Relationship Type="http://schemas.openxmlformats.org/officeDocument/2006/relationships/slide" Target="/ppt/slides/slide6.xml" Id="R59c0e972f0f446ba" /><Relationship Type="http://schemas.openxmlformats.org/officeDocument/2006/relationships/slide" Target="/ppt/slides/slide7.xml" Id="Re99dc3d34e6544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892f8062945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62113e77649ae" /><Relationship Type="http://schemas.openxmlformats.org/officeDocument/2006/relationships/theme" Target="/ppt/slideMasters/theme/theme1.xml" Id="R76b4149bed854f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162113e776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601a17c494e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6ea1624344d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e57c671d041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0e74424c644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61021776c45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c19b59a1844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e77bd01fb43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EKSPERTEN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EKSPERTEN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EKSPERTEN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EKSPERTEN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EKSPERTEN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EKSPERTEN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2 342 082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3 284 402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EKSPERTEN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SVINNDAL HOLDING AS  –  50,5 %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CW HOLDING AS  –  49,5 %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EKSPERTEN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Stavnevegen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7019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921 153 082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EKSPERTEN INVEST AS</a:t>
            </a:r>
          </a:p>
        </p:txBody>
      </p:sp>
    </p:spTree>
  </p:cSld>
  <p:clrMapOvr>
    <a:masterClrMapping xmlns:a="http://schemas.openxmlformats.org/drawingml/2006/main"/>
  </p:clrMapOvr>
</p:sld>
</file>