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f8cbeafbc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920f76bc243f7"/>
  </p:sldMasterIdLst>
  <p:sldIdLst>
    <p:sldId xmlns:r="http://schemas.openxmlformats.org/officeDocument/2006/relationships" id="256" r:id="R603142ce7aee4b6e"/>
    <p:sldId xmlns:r="http://schemas.openxmlformats.org/officeDocument/2006/relationships" id="257" r:id="Rd5ca1b99c56945be"/>
    <p:sldId xmlns:r="http://schemas.openxmlformats.org/officeDocument/2006/relationships" id="258" r:id="R8aa331bc086d4695"/>
    <p:sldId xmlns:r="http://schemas.openxmlformats.org/officeDocument/2006/relationships" id="259" r:id="R4737acfd84444e6a"/>
    <p:sldId xmlns:r="http://schemas.openxmlformats.org/officeDocument/2006/relationships" id="260" r:id="R157a4b181e6640a7"/>
    <p:sldId xmlns:r="http://schemas.openxmlformats.org/officeDocument/2006/relationships" id="261" r:id="R56d8ae2e163f44a6"/>
    <p:sldId xmlns:r="http://schemas.openxmlformats.org/officeDocument/2006/relationships" id="262" r:id="Rae6cf7cde59848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920f76bc243f7" /><Relationship Type="http://schemas.openxmlformats.org/officeDocument/2006/relationships/slide" Target="/ppt/slides/slide1.xml" Id="R603142ce7aee4b6e" /><Relationship Type="http://schemas.openxmlformats.org/officeDocument/2006/relationships/slide" Target="/ppt/slides/slide2.xml" Id="Rd5ca1b99c56945be" /><Relationship Type="http://schemas.openxmlformats.org/officeDocument/2006/relationships/slide" Target="/ppt/slides/slide3.xml" Id="R8aa331bc086d4695" /><Relationship Type="http://schemas.openxmlformats.org/officeDocument/2006/relationships/slide" Target="/ppt/slides/slide4.xml" Id="R4737acfd84444e6a" /><Relationship Type="http://schemas.openxmlformats.org/officeDocument/2006/relationships/slide" Target="/ppt/slides/slide5.xml" Id="R157a4b181e6640a7" /><Relationship Type="http://schemas.openxmlformats.org/officeDocument/2006/relationships/slide" Target="/ppt/slides/slide6.xml" Id="R56d8ae2e163f44a6" /><Relationship Type="http://schemas.openxmlformats.org/officeDocument/2006/relationships/slide" Target="/ppt/slides/slide7.xml" Id="Rae6cf7cde59848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70ae69aae48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e8bdd83a44eb2" /><Relationship Type="http://schemas.openxmlformats.org/officeDocument/2006/relationships/theme" Target="/ppt/slideMasters/theme/theme1.xml" Id="R6f607311b4c3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e8bdd83a4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71c53dd85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f2cc1af4e4b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03340921748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d75c1af36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a9ad7f06c48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4d102027c43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e42219b04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LINKEN PICTURES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LINKEN PICTURES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LINKEN PICTURES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LINKEN PICTURES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LINKEN PICTURES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LINKEN PICTURES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LINKEN PICTURES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TOMAS FORSLUND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TBS INVEST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LINKEN PICTURES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8516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www.linkenpictures.com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921 152 353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LINKEN PICTURES AS</a:t>
            </a:r>
          </a:p>
        </p:txBody>
      </p:sp>
    </p:spTree>
  </p:cSld>
  <p:clrMapOvr>
    <a:masterClrMapping xmlns:a="http://schemas.openxmlformats.org/drawingml/2006/main"/>
  </p:clrMapOvr>
</p:sld>
</file>