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e07cafb25646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3b82e3c50446e4"/>
  </p:sldMasterIdLst>
  <p:sldIdLst>
    <p:sldId xmlns:r="http://schemas.openxmlformats.org/officeDocument/2006/relationships" id="256" r:id="Rf9b9715de55c4ba9"/>
    <p:sldId xmlns:r="http://schemas.openxmlformats.org/officeDocument/2006/relationships" id="257" r:id="Rbef9ff47e0e4407c"/>
    <p:sldId xmlns:r="http://schemas.openxmlformats.org/officeDocument/2006/relationships" id="258" r:id="R869eaf97852940e1"/>
    <p:sldId xmlns:r="http://schemas.openxmlformats.org/officeDocument/2006/relationships" id="259" r:id="Rf49df6f47270481b"/>
    <p:sldId xmlns:r="http://schemas.openxmlformats.org/officeDocument/2006/relationships" id="260" r:id="Rd79d5cbf1a754c1e"/>
    <p:sldId xmlns:r="http://schemas.openxmlformats.org/officeDocument/2006/relationships" id="261" r:id="Rc2f8330e2cb7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b82e3c50446e4" /><Relationship Type="http://schemas.openxmlformats.org/officeDocument/2006/relationships/slide" Target="/ppt/slides/slide1.xml" Id="Rf9b9715de55c4ba9" /><Relationship Type="http://schemas.openxmlformats.org/officeDocument/2006/relationships/slide" Target="/ppt/slides/slide2.xml" Id="Rbef9ff47e0e4407c" /><Relationship Type="http://schemas.openxmlformats.org/officeDocument/2006/relationships/slide" Target="/ppt/slides/slide3.xml" Id="R869eaf97852940e1" /><Relationship Type="http://schemas.openxmlformats.org/officeDocument/2006/relationships/slide" Target="/ppt/slides/slide4.xml" Id="Rf49df6f47270481b" /><Relationship Type="http://schemas.openxmlformats.org/officeDocument/2006/relationships/slide" Target="/ppt/slides/slide5.xml" Id="Rd79d5cbf1a754c1e" /><Relationship Type="http://schemas.openxmlformats.org/officeDocument/2006/relationships/slide" Target="/ppt/slides/slide6.xml" Id="Rc2f8330e2cb7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debaea486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c09ed7e4e4d5f" /><Relationship Type="http://schemas.openxmlformats.org/officeDocument/2006/relationships/theme" Target="/ppt/slideMasters/theme/theme1.xml" Id="R999f379cd868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3c09ed7e4e4d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1165f0290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406639a57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a5db4345b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caf99cbe14b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46af311a9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e049a44a8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NWC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NWC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671 178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921 150 407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NWC AS</a:t>
            </a:r>
          </a:p>
        </p:txBody>
      </p:sp>
    </p:spTree>
  </p:cSld>
  <p:clrMapOvr>
    <a:masterClrMapping xmlns:a="http://schemas.openxmlformats.org/drawingml/2006/main"/>
  </p:clrMapOvr>
</p:sld>
</file>