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a9ce7abd745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d419871c454625"/>
  </p:sldMasterIdLst>
  <p:sldIdLst>
    <p:sldId xmlns:r="http://schemas.openxmlformats.org/officeDocument/2006/relationships" id="256" r:id="Rfa2a950fe82e4b19"/>
    <p:sldId xmlns:r="http://schemas.openxmlformats.org/officeDocument/2006/relationships" id="257" r:id="R1596a40e94e14d39"/>
    <p:sldId xmlns:r="http://schemas.openxmlformats.org/officeDocument/2006/relationships" id="258" r:id="R93c6139fdbce4b90"/>
    <p:sldId xmlns:r="http://schemas.openxmlformats.org/officeDocument/2006/relationships" id="259" r:id="Rcb34be48c2b848df"/>
    <p:sldId xmlns:r="http://schemas.openxmlformats.org/officeDocument/2006/relationships" id="260" r:id="R81bd399bdad34a4d"/>
    <p:sldId xmlns:r="http://schemas.openxmlformats.org/officeDocument/2006/relationships" id="261" r:id="Re01e2c3be5b84933"/>
    <p:sldId xmlns:r="http://schemas.openxmlformats.org/officeDocument/2006/relationships" id="262" r:id="R21800ea2c24d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419871c454625" /><Relationship Type="http://schemas.openxmlformats.org/officeDocument/2006/relationships/slide" Target="/ppt/slides/slide1.xml" Id="Rfa2a950fe82e4b19" /><Relationship Type="http://schemas.openxmlformats.org/officeDocument/2006/relationships/slide" Target="/ppt/slides/slide2.xml" Id="R1596a40e94e14d39" /><Relationship Type="http://schemas.openxmlformats.org/officeDocument/2006/relationships/slide" Target="/ppt/slides/slide3.xml" Id="R93c6139fdbce4b90" /><Relationship Type="http://schemas.openxmlformats.org/officeDocument/2006/relationships/slide" Target="/ppt/slides/slide4.xml" Id="Rcb34be48c2b848df" /><Relationship Type="http://schemas.openxmlformats.org/officeDocument/2006/relationships/slide" Target="/ppt/slides/slide5.xml" Id="R81bd399bdad34a4d" /><Relationship Type="http://schemas.openxmlformats.org/officeDocument/2006/relationships/slide" Target="/ppt/slides/slide6.xml" Id="Re01e2c3be5b84933" /><Relationship Type="http://schemas.openxmlformats.org/officeDocument/2006/relationships/slide" Target="/ppt/slides/slide7.xml" Id="R21800ea2c24d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e60a58480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bf171bdc740ce" /><Relationship Type="http://schemas.openxmlformats.org/officeDocument/2006/relationships/theme" Target="/ppt/slideMasters/theme/theme1.xml" Id="R97054a6c64f9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bf171bdc7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85d4f7588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04cf0a33f4a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1786597ee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f7a49dbc6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38a4a53c5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be5cc6ff5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0dbddebf44c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 SOLUTIONS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PETTER ANDREAS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HESKJA HÅKON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TRULS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Berg, Oscars gate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921 148 704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 SOLUTIONS AS</a:t>
            </a:r>
          </a:p>
        </p:txBody>
      </p:sp>
    </p:spTree>
  </p:cSld>
  <p:clrMapOvr>
    <a:masterClrMapping xmlns:a="http://schemas.openxmlformats.org/drawingml/2006/main"/>
  </p:clrMapOvr>
</p:sld>
</file>