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c97908935549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eec00b020a4865"/>
  </p:sldMasterIdLst>
  <p:sldIdLst>
    <p:sldId xmlns:r="http://schemas.openxmlformats.org/officeDocument/2006/relationships" id="256" r:id="R7c857a9af09a40d5"/>
    <p:sldId xmlns:r="http://schemas.openxmlformats.org/officeDocument/2006/relationships" id="257" r:id="R270fea1135fe4ca1"/>
    <p:sldId xmlns:r="http://schemas.openxmlformats.org/officeDocument/2006/relationships" id="258" r:id="R3e58a485ef024d72"/>
    <p:sldId xmlns:r="http://schemas.openxmlformats.org/officeDocument/2006/relationships" id="259" r:id="R8c7e5a26263543f8"/>
    <p:sldId xmlns:r="http://schemas.openxmlformats.org/officeDocument/2006/relationships" id="260" r:id="Rdca303cdaf234124"/>
    <p:sldId xmlns:r="http://schemas.openxmlformats.org/officeDocument/2006/relationships" id="261" r:id="R8dd0dd89366d403b"/>
    <p:sldId xmlns:r="http://schemas.openxmlformats.org/officeDocument/2006/relationships" id="262" r:id="Re8efda012a694f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ec00b020a4865" /><Relationship Type="http://schemas.openxmlformats.org/officeDocument/2006/relationships/slide" Target="/ppt/slides/slide1.xml" Id="R7c857a9af09a40d5" /><Relationship Type="http://schemas.openxmlformats.org/officeDocument/2006/relationships/slide" Target="/ppt/slides/slide2.xml" Id="R270fea1135fe4ca1" /><Relationship Type="http://schemas.openxmlformats.org/officeDocument/2006/relationships/slide" Target="/ppt/slides/slide3.xml" Id="R3e58a485ef024d72" /><Relationship Type="http://schemas.openxmlformats.org/officeDocument/2006/relationships/slide" Target="/ppt/slides/slide4.xml" Id="R8c7e5a26263543f8" /><Relationship Type="http://schemas.openxmlformats.org/officeDocument/2006/relationships/slide" Target="/ppt/slides/slide5.xml" Id="Rdca303cdaf234124" /><Relationship Type="http://schemas.openxmlformats.org/officeDocument/2006/relationships/slide" Target="/ppt/slides/slide6.xml" Id="R8dd0dd89366d403b" /><Relationship Type="http://schemas.openxmlformats.org/officeDocument/2006/relationships/slide" Target="/ppt/slides/slide7.xml" Id="Re8efda012a694f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111e53de548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4206146fe4474" /><Relationship Type="http://schemas.openxmlformats.org/officeDocument/2006/relationships/theme" Target="/ppt/slideMasters/theme/theme1.xml" Id="R91bbc5c9a16442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a4206146fe44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8c0a868c241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2e536dcac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75e73295b4b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4932b4f7949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4379c403149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f1e8aa6e244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d96afa81144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ANDREASSENS REDERI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ANDREASSENS REDERI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58 839 453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25 838 228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22 051 484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31 152 460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63 310 543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NORDFISK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Burøyveien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921 145 705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ANDREASSENS REDERI AS</a:t>
            </a:r>
          </a:p>
        </p:txBody>
      </p:sp>
    </p:spTree>
  </p:cSld>
  <p:clrMapOvr>
    <a:masterClrMapping xmlns:a="http://schemas.openxmlformats.org/drawingml/2006/main"/>
  </p:clrMapOvr>
</p:sld>
</file>