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9f4143414742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3e622178754e87"/>
  </p:sldMasterIdLst>
  <p:sldIdLst>
    <p:sldId xmlns:r="http://schemas.openxmlformats.org/officeDocument/2006/relationships" id="256" r:id="R3ffe6a2fc3c04c8e"/>
    <p:sldId xmlns:r="http://schemas.openxmlformats.org/officeDocument/2006/relationships" id="257" r:id="R2fe3e9a3a4504334"/>
    <p:sldId xmlns:r="http://schemas.openxmlformats.org/officeDocument/2006/relationships" id="258" r:id="Rb383300519f145e7"/>
    <p:sldId xmlns:r="http://schemas.openxmlformats.org/officeDocument/2006/relationships" id="259" r:id="Re20d989ee9b04866"/>
    <p:sldId xmlns:r="http://schemas.openxmlformats.org/officeDocument/2006/relationships" id="260" r:id="R62a4413de8ff4a92"/>
    <p:sldId xmlns:r="http://schemas.openxmlformats.org/officeDocument/2006/relationships" id="261" r:id="R9b13f035edd14e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3e622178754e87" /><Relationship Type="http://schemas.openxmlformats.org/officeDocument/2006/relationships/slide" Target="/ppt/slides/slide1.xml" Id="R3ffe6a2fc3c04c8e" /><Relationship Type="http://schemas.openxmlformats.org/officeDocument/2006/relationships/slide" Target="/ppt/slides/slide2.xml" Id="R2fe3e9a3a4504334" /><Relationship Type="http://schemas.openxmlformats.org/officeDocument/2006/relationships/slide" Target="/ppt/slides/slide3.xml" Id="Rb383300519f145e7" /><Relationship Type="http://schemas.openxmlformats.org/officeDocument/2006/relationships/slide" Target="/ppt/slides/slide4.xml" Id="Re20d989ee9b04866" /><Relationship Type="http://schemas.openxmlformats.org/officeDocument/2006/relationships/slide" Target="/ppt/slides/slide5.xml" Id="R62a4413de8ff4a92" /><Relationship Type="http://schemas.openxmlformats.org/officeDocument/2006/relationships/slide" Target="/ppt/slides/slide6.xml" Id="R9b13f035edd14e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6f0540d0ff4d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20a58360345a6" /><Relationship Type="http://schemas.openxmlformats.org/officeDocument/2006/relationships/theme" Target="/ppt/slideMasters/theme/theme1.xml" Id="Ra061b137bad744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620a58360345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713439a0b40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da9aed7cd4e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d8366b5eb43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bea92e8eb44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c1cecd9b045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9b3e3f29444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MOLTOLOX STUDIOS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MOLTOLOX STUDIOS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MOLTOLOX STUDIOS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MOLTOLOX STUDIOS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MOLTOLOX STUDIOS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MOLTOLOX STUDIOS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1 151 573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280 223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MOLTOLOX STUDIOS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921 144 644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MOLTOLOX STUDIOS AS</a:t>
            </a:r>
          </a:p>
        </p:txBody>
      </p:sp>
    </p:spTree>
  </p:cSld>
  <p:clrMapOvr>
    <a:masterClrMapping xmlns:a="http://schemas.openxmlformats.org/drawingml/2006/main"/>
  </p:clrMapOvr>
</p:sld>
</file>