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58da108ab849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5c8c3572794244"/>
  </p:sldMasterIdLst>
  <p:sldIdLst>
    <p:sldId xmlns:r="http://schemas.openxmlformats.org/officeDocument/2006/relationships" id="256" r:id="R1e9fac9c0f2c4d3c"/>
    <p:sldId xmlns:r="http://schemas.openxmlformats.org/officeDocument/2006/relationships" id="257" r:id="Rdf35c2433a23467b"/>
    <p:sldId xmlns:r="http://schemas.openxmlformats.org/officeDocument/2006/relationships" id="258" r:id="Rf69a474c8aa34902"/>
    <p:sldId xmlns:r="http://schemas.openxmlformats.org/officeDocument/2006/relationships" id="259" r:id="R866e67ec9d514e84"/>
    <p:sldId xmlns:r="http://schemas.openxmlformats.org/officeDocument/2006/relationships" id="260" r:id="Rd30da2cc0dbb4a52"/>
    <p:sldId xmlns:r="http://schemas.openxmlformats.org/officeDocument/2006/relationships" id="261" r:id="R7320c286a9a542d2"/>
    <p:sldId xmlns:r="http://schemas.openxmlformats.org/officeDocument/2006/relationships" id="262" r:id="R8b903a0b569a422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5c8c3572794244" /><Relationship Type="http://schemas.openxmlformats.org/officeDocument/2006/relationships/slide" Target="/ppt/slides/slide1.xml" Id="R1e9fac9c0f2c4d3c" /><Relationship Type="http://schemas.openxmlformats.org/officeDocument/2006/relationships/slide" Target="/ppt/slides/slide2.xml" Id="Rdf35c2433a23467b" /><Relationship Type="http://schemas.openxmlformats.org/officeDocument/2006/relationships/slide" Target="/ppt/slides/slide3.xml" Id="Rf69a474c8aa34902" /><Relationship Type="http://schemas.openxmlformats.org/officeDocument/2006/relationships/slide" Target="/ppt/slides/slide4.xml" Id="R866e67ec9d514e84" /><Relationship Type="http://schemas.openxmlformats.org/officeDocument/2006/relationships/slide" Target="/ppt/slides/slide5.xml" Id="Rd30da2cc0dbb4a52" /><Relationship Type="http://schemas.openxmlformats.org/officeDocument/2006/relationships/slide" Target="/ppt/slides/slide6.xml" Id="R7320c286a9a542d2" /><Relationship Type="http://schemas.openxmlformats.org/officeDocument/2006/relationships/slide" Target="/ppt/slides/slide7.xml" Id="R8b903a0b569a422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719e7f389045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803b5ce6a34192" /><Relationship Type="http://schemas.openxmlformats.org/officeDocument/2006/relationships/theme" Target="/ppt/slideMasters/theme/theme1.xml" Id="R1f032339886f4e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803b5ce6a3419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6cdcc39b34d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f84f50a32c48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959b5615942d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7df146853a43a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3e45afec14e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80824f95fd43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9a651d5aa940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GRIMHOLT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GRIMHOLT AS ble etablert [år] og holder til i Bø I Telemark.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1 284 880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1 207 730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2 015 339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GRIMHOLT ÅSE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Vreimsida 359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3803 Bø I Telemark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921 143 192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GRIMHOLT AS</a:t>
            </a:r>
          </a:p>
        </p:txBody>
      </p:sp>
    </p:spTree>
  </p:cSld>
  <p:clrMapOvr>
    <a:masterClrMapping xmlns:a="http://schemas.openxmlformats.org/drawingml/2006/main"/>
  </p:clrMapOvr>
</p:sld>
</file>