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9a2b564d844d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a413361e264f1e"/>
  </p:sldMasterIdLst>
  <p:sldIdLst>
    <p:sldId xmlns:r="http://schemas.openxmlformats.org/officeDocument/2006/relationships" id="256" r:id="R4758e43ac2414de7"/>
    <p:sldId xmlns:r="http://schemas.openxmlformats.org/officeDocument/2006/relationships" id="257" r:id="R11403bfc22d240ca"/>
    <p:sldId xmlns:r="http://schemas.openxmlformats.org/officeDocument/2006/relationships" id="258" r:id="Re478070b10de4b6a"/>
    <p:sldId xmlns:r="http://schemas.openxmlformats.org/officeDocument/2006/relationships" id="259" r:id="Rfbd15d6d60374f58"/>
    <p:sldId xmlns:r="http://schemas.openxmlformats.org/officeDocument/2006/relationships" id="260" r:id="R3e856a3d24704c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a413361e264f1e" /><Relationship Type="http://schemas.openxmlformats.org/officeDocument/2006/relationships/slide" Target="/ppt/slides/slide1.xml" Id="R4758e43ac2414de7" /><Relationship Type="http://schemas.openxmlformats.org/officeDocument/2006/relationships/slide" Target="/ppt/slides/slide2.xml" Id="R11403bfc22d240ca" /><Relationship Type="http://schemas.openxmlformats.org/officeDocument/2006/relationships/slide" Target="/ppt/slides/slide3.xml" Id="Re478070b10de4b6a" /><Relationship Type="http://schemas.openxmlformats.org/officeDocument/2006/relationships/slide" Target="/ppt/slides/slide4.xml" Id="Rfbd15d6d60374f58" /><Relationship Type="http://schemas.openxmlformats.org/officeDocument/2006/relationships/slide" Target="/ppt/slides/slide5.xml" Id="R3e856a3d24704c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29a61f071449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ab8e69ab647d5" /><Relationship Type="http://schemas.openxmlformats.org/officeDocument/2006/relationships/theme" Target="/ppt/slideMasters/theme/theme1.xml" Id="Re5e55b6d264b46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dab8e69ab647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232a585a24f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d63f8a46d44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f19987aa142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d965e54b041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5d247827a4c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TUVAN MASKIN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TUVAN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TUVAN MASKIN ble etablert [år] og holder til i Folldal.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TUVAN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TUVAN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TUVAN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Nyheim, Folldalsvegen 3206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2580 Folldal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921 138 997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TUVAN MASKIN</a:t>
            </a:r>
          </a:p>
        </p:txBody>
      </p:sp>
    </p:spTree>
  </p:cSld>
  <p:clrMapOvr>
    <a:masterClrMapping xmlns:a="http://schemas.openxmlformats.org/drawingml/2006/main"/>
  </p:clrMapOvr>
</p:sld>
</file>