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cf35109b9a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7ead76faf41f0"/>
  </p:sldMasterIdLst>
  <p:sldIdLst>
    <p:sldId xmlns:r="http://schemas.openxmlformats.org/officeDocument/2006/relationships" id="256" r:id="Rc25fee68c6c841da"/>
    <p:sldId xmlns:r="http://schemas.openxmlformats.org/officeDocument/2006/relationships" id="257" r:id="Rb7b5a3fc4b0c48a9"/>
    <p:sldId xmlns:r="http://schemas.openxmlformats.org/officeDocument/2006/relationships" id="258" r:id="Re30da9a94ea440db"/>
    <p:sldId xmlns:r="http://schemas.openxmlformats.org/officeDocument/2006/relationships" id="259" r:id="R2bcd31e9a20f460d"/>
    <p:sldId xmlns:r="http://schemas.openxmlformats.org/officeDocument/2006/relationships" id="260" r:id="R299bb1eac88d49e6"/>
    <p:sldId xmlns:r="http://schemas.openxmlformats.org/officeDocument/2006/relationships" id="261" r:id="R18ed80995882439d"/>
    <p:sldId xmlns:r="http://schemas.openxmlformats.org/officeDocument/2006/relationships" id="262" r:id="Re1d08fac8e14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7ead76faf41f0" /><Relationship Type="http://schemas.openxmlformats.org/officeDocument/2006/relationships/slide" Target="/ppt/slides/slide1.xml" Id="Rc25fee68c6c841da" /><Relationship Type="http://schemas.openxmlformats.org/officeDocument/2006/relationships/slide" Target="/ppt/slides/slide2.xml" Id="Rb7b5a3fc4b0c48a9" /><Relationship Type="http://schemas.openxmlformats.org/officeDocument/2006/relationships/slide" Target="/ppt/slides/slide3.xml" Id="Re30da9a94ea440db" /><Relationship Type="http://schemas.openxmlformats.org/officeDocument/2006/relationships/slide" Target="/ppt/slides/slide4.xml" Id="R2bcd31e9a20f460d" /><Relationship Type="http://schemas.openxmlformats.org/officeDocument/2006/relationships/slide" Target="/ppt/slides/slide5.xml" Id="R299bb1eac88d49e6" /><Relationship Type="http://schemas.openxmlformats.org/officeDocument/2006/relationships/slide" Target="/ppt/slides/slide6.xml" Id="R18ed80995882439d" /><Relationship Type="http://schemas.openxmlformats.org/officeDocument/2006/relationships/slide" Target="/ppt/slides/slide7.xml" Id="Re1d08fac8e14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bce2710ce4b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2090b6dc54e23" /><Relationship Type="http://schemas.openxmlformats.org/officeDocument/2006/relationships/theme" Target="/ppt/slideMasters/theme/theme1.xml" Id="R5141e4634f5543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2090b6dc5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6a20070d2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ee5c708045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20b65c34e42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d3b700e60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98449fd59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7100308064a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a6f2d269a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GINGERSONS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GINGERSONS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1 198 999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−1 245 683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2 683 172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4 920 779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6 343 156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ROY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921 138 822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GINGERSONS AS</a:t>
            </a:r>
          </a:p>
        </p:txBody>
      </p:sp>
    </p:spTree>
  </p:cSld>
  <p:clrMapOvr>
    <a:masterClrMapping xmlns:a="http://schemas.openxmlformats.org/drawingml/2006/main"/>
  </p:clrMapOvr>
</p:sld>
</file>