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78ec26f83a45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d29c7ccc674927"/>
  </p:sldMasterIdLst>
  <p:sldIdLst>
    <p:sldId xmlns:r="http://schemas.openxmlformats.org/officeDocument/2006/relationships" id="256" r:id="Rcd736d2e933440fb"/>
    <p:sldId xmlns:r="http://schemas.openxmlformats.org/officeDocument/2006/relationships" id="257" r:id="Ra3a298783b314976"/>
    <p:sldId xmlns:r="http://schemas.openxmlformats.org/officeDocument/2006/relationships" id="258" r:id="Rf7ec0f19be014d95"/>
    <p:sldId xmlns:r="http://schemas.openxmlformats.org/officeDocument/2006/relationships" id="259" r:id="R05fd787e3c00491d"/>
    <p:sldId xmlns:r="http://schemas.openxmlformats.org/officeDocument/2006/relationships" id="260" r:id="Re96c2b704bde4b16"/>
    <p:sldId xmlns:r="http://schemas.openxmlformats.org/officeDocument/2006/relationships" id="261" r:id="R1321e43a9b73468d"/>
    <p:sldId xmlns:r="http://schemas.openxmlformats.org/officeDocument/2006/relationships" id="262" r:id="Re2a2bc5838a6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29c7ccc674927" /><Relationship Type="http://schemas.openxmlformats.org/officeDocument/2006/relationships/slide" Target="/ppt/slides/slide1.xml" Id="Rcd736d2e933440fb" /><Relationship Type="http://schemas.openxmlformats.org/officeDocument/2006/relationships/slide" Target="/ppt/slides/slide2.xml" Id="Ra3a298783b314976" /><Relationship Type="http://schemas.openxmlformats.org/officeDocument/2006/relationships/slide" Target="/ppt/slides/slide3.xml" Id="Rf7ec0f19be014d95" /><Relationship Type="http://schemas.openxmlformats.org/officeDocument/2006/relationships/slide" Target="/ppt/slides/slide4.xml" Id="R05fd787e3c00491d" /><Relationship Type="http://schemas.openxmlformats.org/officeDocument/2006/relationships/slide" Target="/ppt/slides/slide5.xml" Id="Re96c2b704bde4b16" /><Relationship Type="http://schemas.openxmlformats.org/officeDocument/2006/relationships/slide" Target="/ppt/slides/slide6.xml" Id="R1321e43a9b73468d" /><Relationship Type="http://schemas.openxmlformats.org/officeDocument/2006/relationships/slide" Target="/ppt/slides/slide7.xml" Id="Re2a2bc5838a6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344ab12dc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32f30005c4803" /><Relationship Type="http://schemas.openxmlformats.org/officeDocument/2006/relationships/theme" Target="/ppt/slideMasters/theme/theme1.xml" Id="R018f22029134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832f30005c48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bf6d6bf1447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f55e722124c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bf8b8fc4b4c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d0d573b5947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d0e09f1e84b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dd10b7d0b4b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81491fd56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43 824 509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7 757 225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6 039 323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18 839 454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26 355 140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1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921 136 765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NEST AS</a:t>
            </a:r>
          </a:p>
        </p:txBody>
      </p:sp>
    </p:spTree>
  </p:cSld>
  <p:clrMapOvr>
    <a:masterClrMapping xmlns:a="http://schemas.openxmlformats.org/drawingml/2006/main"/>
  </p:clrMapOvr>
</p:sld>
</file>