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1ad462f68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b8d79aa8dd4707"/>
  </p:sldMasterIdLst>
  <p:sldIdLst>
    <p:sldId xmlns:r="http://schemas.openxmlformats.org/officeDocument/2006/relationships" id="256" r:id="R59708a4d65814dcd"/>
    <p:sldId xmlns:r="http://schemas.openxmlformats.org/officeDocument/2006/relationships" id="257" r:id="Rc6c3f125938b4e8f"/>
    <p:sldId xmlns:r="http://schemas.openxmlformats.org/officeDocument/2006/relationships" id="258" r:id="R3345195e0dd444c5"/>
    <p:sldId xmlns:r="http://schemas.openxmlformats.org/officeDocument/2006/relationships" id="259" r:id="R9d162931ad6143f9"/>
    <p:sldId xmlns:r="http://schemas.openxmlformats.org/officeDocument/2006/relationships" id="260" r:id="Rba50cbc055394ed2"/>
    <p:sldId xmlns:r="http://schemas.openxmlformats.org/officeDocument/2006/relationships" id="261" r:id="Rb3b2f9f53cd44eb8"/>
    <p:sldId xmlns:r="http://schemas.openxmlformats.org/officeDocument/2006/relationships" id="262" r:id="Rd214a41cbeff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8d79aa8dd4707" /><Relationship Type="http://schemas.openxmlformats.org/officeDocument/2006/relationships/slide" Target="/ppt/slides/slide1.xml" Id="R59708a4d65814dcd" /><Relationship Type="http://schemas.openxmlformats.org/officeDocument/2006/relationships/slide" Target="/ppt/slides/slide2.xml" Id="Rc6c3f125938b4e8f" /><Relationship Type="http://schemas.openxmlformats.org/officeDocument/2006/relationships/slide" Target="/ppt/slides/slide3.xml" Id="R3345195e0dd444c5" /><Relationship Type="http://schemas.openxmlformats.org/officeDocument/2006/relationships/slide" Target="/ppt/slides/slide4.xml" Id="R9d162931ad6143f9" /><Relationship Type="http://schemas.openxmlformats.org/officeDocument/2006/relationships/slide" Target="/ppt/slides/slide5.xml" Id="Rba50cbc055394ed2" /><Relationship Type="http://schemas.openxmlformats.org/officeDocument/2006/relationships/slide" Target="/ppt/slides/slide6.xml" Id="Rb3b2f9f53cd44eb8" /><Relationship Type="http://schemas.openxmlformats.org/officeDocument/2006/relationships/slide" Target="/ppt/slides/slide7.xml" Id="Rd214a41cbeff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5b89522dd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358c3d6a04c2f" /><Relationship Type="http://schemas.openxmlformats.org/officeDocument/2006/relationships/theme" Target="/ppt/slideMasters/theme/theme1.xml" Id="R7efdb3b173fd43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358c3d6a0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1140df7c347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16b2a2c7d46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187e2790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9481f09c5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bfc6e2a8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1e31b305b47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8ad3699f742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7 757 225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6 039 323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18 839 454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26 355 140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 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921 136 765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