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da0dc036d41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cef483c104884"/>
  </p:sldMasterIdLst>
  <p:sldIdLst>
    <p:sldId xmlns:r="http://schemas.openxmlformats.org/officeDocument/2006/relationships" id="256" r:id="R5f8847fe79144bdf"/>
    <p:sldId xmlns:r="http://schemas.openxmlformats.org/officeDocument/2006/relationships" id="257" r:id="R742ba5f760594046"/>
    <p:sldId xmlns:r="http://schemas.openxmlformats.org/officeDocument/2006/relationships" id="258" r:id="R0601d4cf0d0c4be4"/>
    <p:sldId xmlns:r="http://schemas.openxmlformats.org/officeDocument/2006/relationships" id="259" r:id="R5b19d2f4fbf84bbf"/>
    <p:sldId xmlns:r="http://schemas.openxmlformats.org/officeDocument/2006/relationships" id="260" r:id="R0790fa0fb2864a5b"/>
    <p:sldId xmlns:r="http://schemas.openxmlformats.org/officeDocument/2006/relationships" id="261" r:id="R1e9739043531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cef483c104884" /><Relationship Type="http://schemas.openxmlformats.org/officeDocument/2006/relationships/slide" Target="/ppt/slides/slide1.xml" Id="R5f8847fe79144bdf" /><Relationship Type="http://schemas.openxmlformats.org/officeDocument/2006/relationships/slide" Target="/ppt/slides/slide2.xml" Id="R742ba5f760594046" /><Relationship Type="http://schemas.openxmlformats.org/officeDocument/2006/relationships/slide" Target="/ppt/slides/slide3.xml" Id="R0601d4cf0d0c4be4" /><Relationship Type="http://schemas.openxmlformats.org/officeDocument/2006/relationships/slide" Target="/ppt/slides/slide4.xml" Id="R5b19d2f4fbf84bbf" /><Relationship Type="http://schemas.openxmlformats.org/officeDocument/2006/relationships/slide" Target="/ppt/slides/slide5.xml" Id="R0790fa0fb2864a5b" /><Relationship Type="http://schemas.openxmlformats.org/officeDocument/2006/relationships/slide" Target="/ppt/slides/slide6.xml" Id="R1e9739043531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8965bb11c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09ed25a2d41fb" /><Relationship Type="http://schemas.openxmlformats.org/officeDocument/2006/relationships/theme" Target="/ppt/slideMasters/theme/theme1.xml" Id="R199c09264ede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09ed25a2d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107b9028d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80fb150c3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a457c6277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5ccd194e3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86aa52af6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a39feb69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HARDARSON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HARDARSON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921 136 110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HARDARSON AS</a:t>
            </a:r>
          </a:p>
        </p:txBody>
      </p:sp>
    </p:spTree>
  </p:cSld>
  <p:clrMapOvr>
    <a:masterClrMapping xmlns:a="http://schemas.openxmlformats.org/drawingml/2006/main"/>
  </p:clrMapOvr>
</p:sld>
</file>