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7143f047f47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23f63a3794aea"/>
  </p:sldMasterIdLst>
  <p:sldIdLst>
    <p:sldId xmlns:r="http://schemas.openxmlformats.org/officeDocument/2006/relationships" id="256" r:id="R9354c21f38d345f6"/>
    <p:sldId xmlns:r="http://schemas.openxmlformats.org/officeDocument/2006/relationships" id="257" r:id="Rba4c641efce84da9"/>
    <p:sldId xmlns:r="http://schemas.openxmlformats.org/officeDocument/2006/relationships" id="258" r:id="R6ed5bcf1d48b4274"/>
    <p:sldId xmlns:r="http://schemas.openxmlformats.org/officeDocument/2006/relationships" id="259" r:id="Rabe4b41a12c94ddc"/>
    <p:sldId xmlns:r="http://schemas.openxmlformats.org/officeDocument/2006/relationships" id="260" r:id="R1bcb3bddb4654214"/>
    <p:sldId xmlns:r="http://schemas.openxmlformats.org/officeDocument/2006/relationships" id="261" r:id="R758c7dc5754a4109"/>
    <p:sldId xmlns:r="http://schemas.openxmlformats.org/officeDocument/2006/relationships" id="262" r:id="R7ac0c367521b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23f63a3794aea" /><Relationship Type="http://schemas.openxmlformats.org/officeDocument/2006/relationships/slide" Target="/ppt/slides/slide1.xml" Id="R9354c21f38d345f6" /><Relationship Type="http://schemas.openxmlformats.org/officeDocument/2006/relationships/slide" Target="/ppt/slides/slide2.xml" Id="Rba4c641efce84da9" /><Relationship Type="http://schemas.openxmlformats.org/officeDocument/2006/relationships/slide" Target="/ppt/slides/slide3.xml" Id="R6ed5bcf1d48b4274" /><Relationship Type="http://schemas.openxmlformats.org/officeDocument/2006/relationships/slide" Target="/ppt/slides/slide4.xml" Id="Rabe4b41a12c94ddc" /><Relationship Type="http://schemas.openxmlformats.org/officeDocument/2006/relationships/slide" Target="/ppt/slides/slide5.xml" Id="R1bcb3bddb4654214" /><Relationship Type="http://schemas.openxmlformats.org/officeDocument/2006/relationships/slide" Target="/ppt/slides/slide6.xml" Id="R758c7dc5754a4109" /><Relationship Type="http://schemas.openxmlformats.org/officeDocument/2006/relationships/slide" Target="/ppt/slides/slide7.xml" Id="R7ac0c367521b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40f19cab2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d684c019441e7" /><Relationship Type="http://schemas.openxmlformats.org/officeDocument/2006/relationships/theme" Target="/ppt/slideMasters/theme/theme1.xml" Id="Rd3844c2de9db4b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cd684c019441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41391a9bf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ed0b4e923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fb9add8c740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172c09606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2bc2a8c53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126426f694c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d7d22f613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FRØKEN LYCKE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FRØKEN LYCKE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−385 952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16 194 291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16 263 222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LYCKE LIV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Øvsttunvegen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5223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FRØKEN LYCKE AS</a:t>
            </a:r>
          </a:p>
        </p:txBody>
      </p:sp>
    </p:spTree>
  </p:cSld>
  <p:clrMapOvr>
    <a:masterClrMapping xmlns:a="http://schemas.openxmlformats.org/drawingml/2006/main"/>
  </p:clrMapOvr>
</p:sld>
</file>