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a9e56981a14e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e8a60ed33a42d7"/>
  </p:sldMasterIdLst>
  <p:sldIdLst>
    <p:sldId xmlns:r="http://schemas.openxmlformats.org/officeDocument/2006/relationships" id="256" r:id="R41aba3ad01344c0f"/>
    <p:sldId xmlns:r="http://schemas.openxmlformats.org/officeDocument/2006/relationships" id="257" r:id="R2be83a4093ed4d1e"/>
    <p:sldId xmlns:r="http://schemas.openxmlformats.org/officeDocument/2006/relationships" id="258" r:id="R932cf66d857a4654"/>
    <p:sldId xmlns:r="http://schemas.openxmlformats.org/officeDocument/2006/relationships" id="259" r:id="Rfae0eb48d92a45ab"/>
    <p:sldId xmlns:r="http://schemas.openxmlformats.org/officeDocument/2006/relationships" id="260" r:id="Raf8b1a4209be419a"/>
    <p:sldId xmlns:r="http://schemas.openxmlformats.org/officeDocument/2006/relationships" id="261" r:id="Re6e99939962e43af"/>
    <p:sldId xmlns:r="http://schemas.openxmlformats.org/officeDocument/2006/relationships" id="262" r:id="R3c7c0635e1594f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e8a60ed33a42d7" /><Relationship Type="http://schemas.openxmlformats.org/officeDocument/2006/relationships/slide" Target="/ppt/slides/slide1.xml" Id="R41aba3ad01344c0f" /><Relationship Type="http://schemas.openxmlformats.org/officeDocument/2006/relationships/slide" Target="/ppt/slides/slide2.xml" Id="R2be83a4093ed4d1e" /><Relationship Type="http://schemas.openxmlformats.org/officeDocument/2006/relationships/slide" Target="/ppt/slides/slide3.xml" Id="R932cf66d857a4654" /><Relationship Type="http://schemas.openxmlformats.org/officeDocument/2006/relationships/slide" Target="/ppt/slides/slide4.xml" Id="Rfae0eb48d92a45ab" /><Relationship Type="http://schemas.openxmlformats.org/officeDocument/2006/relationships/slide" Target="/ppt/slides/slide5.xml" Id="Raf8b1a4209be419a" /><Relationship Type="http://schemas.openxmlformats.org/officeDocument/2006/relationships/slide" Target="/ppt/slides/slide6.xml" Id="Re6e99939962e43af" /><Relationship Type="http://schemas.openxmlformats.org/officeDocument/2006/relationships/slide" Target="/ppt/slides/slide7.xml" Id="R3c7c0635e1594f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4e80fbff9c42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5779ed1b64275" /><Relationship Type="http://schemas.openxmlformats.org/officeDocument/2006/relationships/theme" Target="/ppt/slideMasters/theme/theme1.xml" Id="R71f6a9d718ec41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65779ed1b642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cf6445f084c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86df555c346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5a058808a4b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923a2ae0f4d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a93cf5acb4e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79d2e766b4d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70ab3d95d4a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BIRKELAND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BIRKELAND HOLDING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583 142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4 060 949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4 163 431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BIRKELAND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Andreas Birkeland, Østre Solberg vei 156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1425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921 118 708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