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59bdbea99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0878b96e248af"/>
  </p:sldMasterIdLst>
  <p:sldIdLst>
    <p:sldId xmlns:r="http://schemas.openxmlformats.org/officeDocument/2006/relationships" id="256" r:id="R7b83b5bb400f44f4"/>
    <p:sldId xmlns:r="http://schemas.openxmlformats.org/officeDocument/2006/relationships" id="257" r:id="Rf38e2b9a04084a47"/>
    <p:sldId xmlns:r="http://schemas.openxmlformats.org/officeDocument/2006/relationships" id="258" r:id="Rbff63d0b8f874017"/>
    <p:sldId xmlns:r="http://schemas.openxmlformats.org/officeDocument/2006/relationships" id="259" r:id="Re2775af3261c40a5"/>
    <p:sldId xmlns:r="http://schemas.openxmlformats.org/officeDocument/2006/relationships" id="260" r:id="Rfd771fba153a4b4a"/>
    <p:sldId xmlns:r="http://schemas.openxmlformats.org/officeDocument/2006/relationships" id="261" r:id="R9b83270fecd5417a"/>
    <p:sldId xmlns:r="http://schemas.openxmlformats.org/officeDocument/2006/relationships" id="262" r:id="R6ad249bcd38f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0878b96e248af" /><Relationship Type="http://schemas.openxmlformats.org/officeDocument/2006/relationships/slide" Target="/ppt/slides/slide1.xml" Id="R7b83b5bb400f44f4" /><Relationship Type="http://schemas.openxmlformats.org/officeDocument/2006/relationships/slide" Target="/ppt/slides/slide2.xml" Id="Rf38e2b9a04084a47" /><Relationship Type="http://schemas.openxmlformats.org/officeDocument/2006/relationships/slide" Target="/ppt/slides/slide3.xml" Id="Rbff63d0b8f874017" /><Relationship Type="http://schemas.openxmlformats.org/officeDocument/2006/relationships/slide" Target="/ppt/slides/slide4.xml" Id="Re2775af3261c40a5" /><Relationship Type="http://schemas.openxmlformats.org/officeDocument/2006/relationships/slide" Target="/ppt/slides/slide5.xml" Id="Rfd771fba153a4b4a" /><Relationship Type="http://schemas.openxmlformats.org/officeDocument/2006/relationships/slide" Target="/ppt/slides/slide6.xml" Id="R9b83270fecd5417a" /><Relationship Type="http://schemas.openxmlformats.org/officeDocument/2006/relationships/slide" Target="/ppt/slides/slide7.xml" Id="R6ad249bcd38f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f383289af42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f22c324094025" /><Relationship Type="http://schemas.openxmlformats.org/officeDocument/2006/relationships/theme" Target="/ppt/slideMasters/theme/theme1.xml" Id="R2e17df74f0b444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f22c3240940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bc788084047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8663299714b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169e1a4fc4b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e2797dd864c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17fd289ee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debd2453242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c1ee7dd23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3 518 050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Birkeland, Østre Solberg vei 156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1425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921 118 708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HOLDING AS</a:t>
            </a:r>
          </a:p>
        </p:txBody>
      </p:sp>
    </p:spTree>
  </p:cSld>
  <p:clrMapOvr>
    <a:masterClrMapping xmlns:a="http://schemas.openxmlformats.org/drawingml/2006/main"/>
  </p:clrMapOvr>
</p:sld>
</file>