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43ec99cd4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d3c327e834a74"/>
  </p:sldMasterIdLst>
  <p:sldIdLst>
    <p:sldId xmlns:r="http://schemas.openxmlformats.org/officeDocument/2006/relationships" id="256" r:id="Rf83cacd18caf454c"/>
    <p:sldId xmlns:r="http://schemas.openxmlformats.org/officeDocument/2006/relationships" id="257" r:id="Rcdd88743ac334290"/>
    <p:sldId xmlns:r="http://schemas.openxmlformats.org/officeDocument/2006/relationships" id="258" r:id="R2d99ecb2a36d49f6"/>
    <p:sldId xmlns:r="http://schemas.openxmlformats.org/officeDocument/2006/relationships" id="259" r:id="R1f361bfcf7724831"/>
    <p:sldId xmlns:r="http://schemas.openxmlformats.org/officeDocument/2006/relationships" id="260" r:id="R3cce666b1d14469c"/>
    <p:sldId xmlns:r="http://schemas.openxmlformats.org/officeDocument/2006/relationships" id="261" r:id="R5b673cd923ea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d3c327e834a74" /><Relationship Type="http://schemas.openxmlformats.org/officeDocument/2006/relationships/slide" Target="/ppt/slides/slide1.xml" Id="Rf83cacd18caf454c" /><Relationship Type="http://schemas.openxmlformats.org/officeDocument/2006/relationships/slide" Target="/ppt/slides/slide2.xml" Id="Rcdd88743ac334290" /><Relationship Type="http://schemas.openxmlformats.org/officeDocument/2006/relationships/slide" Target="/ppt/slides/slide3.xml" Id="R2d99ecb2a36d49f6" /><Relationship Type="http://schemas.openxmlformats.org/officeDocument/2006/relationships/slide" Target="/ppt/slides/slide4.xml" Id="R1f361bfcf7724831" /><Relationship Type="http://schemas.openxmlformats.org/officeDocument/2006/relationships/slide" Target="/ppt/slides/slide5.xml" Id="R3cce666b1d14469c" /><Relationship Type="http://schemas.openxmlformats.org/officeDocument/2006/relationships/slide" Target="/ppt/slides/slide6.xml" Id="R5b673cd923ea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3324abade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b6f77eac4283" /><Relationship Type="http://schemas.openxmlformats.org/officeDocument/2006/relationships/theme" Target="/ppt/slideMasters/theme/theme1.xml" Id="Re066eb30b91d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1b6f77eac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a3eca7cc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c7de36a9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2c0c407d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5f47c98e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b6ce8b3bb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b421a903e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Birkeland, Østre Solberg vei 156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