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cdaa74ae574a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34a233b19b423e"/>
  </p:sldMasterIdLst>
  <p:sldIdLst>
    <p:sldId xmlns:r="http://schemas.openxmlformats.org/officeDocument/2006/relationships" id="256" r:id="Rba9d4c3f2f174bde"/>
    <p:sldId xmlns:r="http://schemas.openxmlformats.org/officeDocument/2006/relationships" id="257" r:id="Rdd7874f99f1a4b2a"/>
    <p:sldId xmlns:r="http://schemas.openxmlformats.org/officeDocument/2006/relationships" id="258" r:id="R11b5f00d73d14ea3"/>
    <p:sldId xmlns:r="http://schemas.openxmlformats.org/officeDocument/2006/relationships" id="259" r:id="Rff80291794ac4864"/>
    <p:sldId xmlns:r="http://schemas.openxmlformats.org/officeDocument/2006/relationships" id="260" r:id="R43e9d0014bd242b9"/>
    <p:sldId xmlns:r="http://schemas.openxmlformats.org/officeDocument/2006/relationships" id="261" r:id="R954759ac2221435e"/>
    <p:sldId xmlns:r="http://schemas.openxmlformats.org/officeDocument/2006/relationships" id="262" r:id="R27b7c62dca3644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34a233b19b423e" /><Relationship Type="http://schemas.openxmlformats.org/officeDocument/2006/relationships/slide" Target="/ppt/slides/slide1.xml" Id="Rba9d4c3f2f174bde" /><Relationship Type="http://schemas.openxmlformats.org/officeDocument/2006/relationships/slide" Target="/ppt/slides/slide2.xml" Id="Rdd7874f99f1a4b2a" /><Relationship Type="http://schemas.openxmlformats.org/officeDocument/2006/relationships/slide" Target="/ppt/slides/slide3.xml" Id="R11b5f00d73d14ea3" /><Relationship Type="http://schemas.openxmlformats.org/officeDocument/2006/relationships/slide" Target="/ppt/slides/slide4.xml" Id="Rff80291794ac4864" /><Relationship Type="http://schemas.openxmlformats.org/officeDocument/2006/relationships/slide" Target="/ppt/slides/slide5.xml" Id="R43e9d0014bd242b9" /><Relationship Type="http://schemas.openxmlformats.org/officeDocument/2006/relationships/slide" Target="/ppt/slides/slide6.xml" Id="R954759ac2221435e" /><Relationship Type="http://schemas.openxmlformats.org/officeDocument/2006/relationships/slide" Target="/ppt/slides/slide7.xml" Id="R27b7c62dca3644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90f839149346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8c4cc400c42fe" /><Relationship Type="http://schemas.openxmlformats.org/officeDocument/2006/relationships/theme" Target="/ppt/slideMasters/theme/theme1.xml" Id="R1dbaf689825147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28c4cc400c42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edf4727b44e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a822a925b49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9e5cdf5be4f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f7abfff3b47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b2c9b2a6f4f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0607533d54b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9e593e6df40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KRAFTIR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KRAFTIR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−87 262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−450 455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52 714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VANIR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KRAFTIR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Solbergveien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3232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921 116 713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KRAFTIR AS</a:t>
            </a:r>
          </a:p>
        </p:txBody>
      </p:sp>
    </p:spTree>
  </p:cSld>
  <p:clrMapOvr>
    <a:masterClrMapping xmlns:a="http://schemas.openxmlformats.org/drawingml/2006/main"/>
  </p:clrMapOvr>
</p:sld>
</file>