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1096a176154b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167a8b5d5340c2"/>
  </p:sldMasterIdLst>
  <p:sldIdLst>
    <p:sldId xmlns:r="http://schemas.openxmlformats.org/officeDocument/2006/relationships" id="256" r:id="Re693fc2b89c54290"/>
    <p:sldId xmlns:r="http://schemas.openxmlformats.org/officeDocument/2006/relationships" id="257" r:id="Rcd3021ca9fdb41e4"/>
    <p:sldId xmlns:r="http://schemas.openxmlformats.org/officeDocument/2006/relationships" id="258" r:id="Ra7c5bb252c8b4d9d"/>
    <p:sldId xmlns:r="http://schemas.openxmlformats.org/officeDocument/2006/relationships" id="259" r:id="R321682187a4a4df7"/>
    <p:sldId xmlns:r="http://schemas.openxmlformats.org/officeDocument/2006/relationships" id="260" r:id="R8463ecfc40dc4616"/>
    <p:sldId xmlns:r="http://schemas.openxmlformats.org/officeDocument/2006/relationships" id="261" r:id="R6ba76346488d4b95"/>
    <p:sldId xmlns:r="http://schemas.openxmlformats.org/officeDocument/2006/relationships" id="262" r:id="R28e239205f3441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167a8b5d5340c2" /><Relationship Type="http://schemas.openxmlformats.org/officeDocument/2006/relationships/slide" Target="/ppt/slides/slide1.xml" Id="Re693fc2b89c54290" /><Relationship Type="http://schemas.openxmlformats.org/officeDocument/2006/relationships/slide" Target="/ppt/slides/slide2.xml" Id="Rcd3021ca9fdb41e4" /><Relationship Type="http://schemas.openxmlformats.org/officeDocument/2006/relationships/slide" Target="/ppt/slides/slide3.xml" Id="Ra7c5bb252c8b4d9d" /><Relationship Type="http://schemas.openxmlformats.org/officeDocument/2006/relationships/slide" Target="/ppt/slides/slide4.xml" Id="R321682187a4a4df7" /><Relationship Type="http://schemas.openxmlformats.org/officeDocument/2006/relationships/slide" Target="/ppt/slides/slide5.xml" Id="R8463ecfc40dc4616" /><Relationship Type="http://schemas.openxmlformats.org/officeDocument/2006/relationships/slide" Target="/ppt/slides/slide6.xml" Id="R6ba76346488d4b95" /><Relationship Type="http://schemas.openxmlformats.org/officeDocument/2006/relationships/slide" Target="/ppt/slides/slide7.xml" Id="R28e239205f3441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fe407ee2b544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c544195cc0452c" /><Relationship Type="http://schemas.openxmlformats.org/officeDocument/2006/relationships/theme" Target="/ppt/slideMasters/theme/theme1.xml" Id="Rb33a6579010e49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c544195cc045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ae26702c7a44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8e1dc47bf4a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bd57d669db4f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476a15596a42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6e9b1308fa4b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83e2aa10b41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f8b56f6fe142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 LOGISTIKK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 LOGISTIKK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 LOGISTIKK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 LOGISTIKK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 LOGISTIKK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 LOGISTIKK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15 381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 LOGISTIKK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NORDHAUG ARNVID KÅRE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 LOGISTIKK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921 115 326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 LOGISTIKK AS</a:t>
            </a:r>
          </a:p>
        </p:txBody>
      </p:sp>
    </p:spTree>
  </p:cSld>
  <p:clrMapOvr>
    <a:masterClrMapping xmlns:a="http://schemas.openxmlformats.org/drawingml/2006/main"/>
  </p:clrMapOvr>
</p:sld>
</file>