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10bcc29aee4e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9952193a2e4960"/>
  </p:sldMasterIdLst>
  <p:sldIdLst>
    <p:sldId xmlns:r="http://schemas.openxmlformats.org/officeDocument/2006/relationships" id="256" r:id="Rdd7f646b793b43de"/>
    <p:sldId xmlns:r="http://schemas.openxmlformats.org/officeDocument/2006/relationships" id="257" r:id="Rdeeee2e6f20f46ff"/>
    <p:sldId xmlns:r="http://schemas.openxmlformats.org/officeDocument/2006/relationships" id="258" r:id="R6ecdf9af0d9d4220"/>
    <p:sldId xmlns:r="http://schemas.openxmlformats.org/officeDocument/2006/relationships" id="259" r:id="R115129a826514505"/>
    <p:sldId xmlns:r="http://schemas.openxmlformats.org/officeDocument/2006/relationships" id="260" r:id="R18cea79527b1409f"/>
    <p:sldId xmlns:r="http://schemas.openxmlformats.org/officeDocument/2006/relationships" id="261" r:id="Ra7a8eb2af4d74a21"/>
    <p:sldId xmlns:r="http://schemas.openxmlformats.org/officeDocument/2006/relationships" id="262" r:id="R992a1d282a9b42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952193a2e4960" /><Relationship Type="http://schemas.openxmlformats.org/officeDocument/2006/relationships/slide" Target="/ppt/slides/slide1.xml" Id="Rdd7f646b793b43de" /><Relationship Type="http://schemas.openxmlformats.org/officeDocument/2006/relationships/slide" Target="/ppt/slides/slide2.xml" Id="Rdeeee2e6f20f46ff" /><Relationship Type="http://schemas.openxmlformats.org/officeDocument/2006/relationships/slide" Target="/ppt/slides/slide3.xml" Id="R6ecdf9af0d9d4220" /><Relationship Type="http://schemas.openxmlformats.org/officeDocument/2006/relationships/slide" Target="/ppt/slides/slide4.xml" Id="R115129a826514505" /><Relationship Type="http://schemas.openxmlformats.org/officeDocument/2006/relationships/slide" Target="/ppt/slides/slide5.xml" Id="R18cea79527b1409f" /><Relationship Type="http://schemas.openxmlformats.org/officeDocument/2006/relationships/slide" Target="/ppt/slides/slide6.xml" Id="Ra7a8eb2af4d74a21" /><Relationship Type="http://schemas.openxmlformats.org/officeDocument/2006/relationships/slide" Target="/ppt/slides/slide7.xml" Id="R992a1d282a9b42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59e2ddbb0a44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b740778c44f03" /><Relationship Type="http://schemas.openxmlformats.org/officeDocument/2006/relationships/theme" Target="/ppt/slideMasters/theme/theme1.xml" Id="R2785c410bda049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fb740778c44f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a82b270e54f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80aa621e147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6f10a4ee44a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c46ba1f0149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05e2ddfb24d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43211084540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9692da55140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LEAP LEARNING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LEAP LEARNING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LEAP LEARNING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LEAP LEARNING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LEAP LEARNING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LEAP LEARNING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LEAP LEARNING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INVESTMENTS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LEAP LEARNING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Fru Kroghs brygge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921 110 030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LEAP LEARNING AS</a:t>
            </a:r>
          </a:p>
        </p:txBody>
      </p:sp>
    </p:spTree>
  </p:cSld>
  <p:clrMapOvr>
    <a:masterClrMapping xmlns:a="http://schemas.openxmlformats.org/drawingml/2006/main"/>
  </p:clrMapOvr>
</p:sld>
</file>