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5dd97111fe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a44c8b6e1b4521"/>
  </p:sldMasterIdLst>
  <p:sldIdLst>
    <p:sldId xmlns:r="http://schemas.openxmlformats.org/officeDocument/2006/relationships" id="256" r:id="R4432890730de4eb9"/>
    <p:sldId xmlns:r="http://schemas.openxmlformats.org/officeDocument/2006/relationships" id="257" r:id="R3790cb3eeddd4c77"/>
    <p:sldId xmlns:r="http://schemas.openxmlformats.org/officeDocument/2006/relationships" id="258" r:id="R8eb06076a7fd4592"/>
    <p:sldId xmlns:r="http://schemas.openxmlformats.org/officeDocument/2006/relationships" id="259" r:id="R9d769e8f73fe4fac"/>
    <p:sldId xmlns:r="http://schemas.openxmlformats.org/officeDocument/2006/relationships" id="260" r:id="R81b86458ee104930"/>
    <p:sldId xmlns:r="http://schemas.openxmlformats.org/officeDocument/2006/relationships" id="261" r:id="R256c1348753b48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44c8b6e1b4521" /><Relationship Type="http://schemas.openxmlformats.org/officeDocument/2006/relationships/slide" Target="/ppt/slides/slide1.xml" Id="R4432890730de4eb9" /><Relationship Type="http://schemas.openxmlformats.org/officeDocument/2006/relationships/slide" Target="/ppt/slides/slide2.xml" Id="R3790cb3eeddd4c77" /><Relationship Type="http://schemas.openxmlformats.org/officeDocument/2006/relationships/slide" Target="/ppt/slides/slide3.xml" Id="R8eb06076a7fd4592" /><Relationship Type="http://schemas.openxmlformats.org/officeDocument/2006/relationships/slide" Target="/ppt/slides/slide4.xml" Id="R9d769e8f73fe4fac" /><Relationship Type="http://schemas.openxmlformats.org/officeDocument/2006/relationships/slide" Target="/ppt/slides/slide5.xml" Id="R81b86458ee104930" /><Relationship Type="http://schemas.openxmlformats.org/officeDocument/2006/relationships/slide" Target="/ppt/slides/slide6.xml" Id="R256c1348753b48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9ee5ffa154d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b557db1964331" /><Relationship Type="http://schemas.openxmlformats.org/officeDocument/2006/relationships/theme" Target="/ppt/slideMasters/theme/theme1.xml" Id="Rc4fe3ef4cf7e40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db557db196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df3a74ce34b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b3c1cdb0748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8502052d940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fe71192d74e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ece65204447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06806d2c3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KRISTOFFER YSTGÅRD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KRISTOFFER YSTGÅRD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KRISTOFFER YSTGÅRD AS ble etablert [år] og holder til i Inderøy.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KRISTOFFER YSTGÅRD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KRISTOFFER YSTGÅRD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KRISTOFFER YSTGÅRD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KRISTOFFER YSTGÅRD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KRISTOFFER YSTGÅRD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Kalkvegen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7670 Inderøy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921 107 404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KRISTOFFER YSTGÅRD AS</a:t>
            </a:r>
          </a:p>
        </p:txBody>
      </p:sp>
    </p:spTree>
  </p:cSld>
  <p:clrMapOvr>
    <a:masterClrMapping xmlns:a="http://schemas.openxmlformats.org/drawingml/2006/main"/>
  </p:clrMapOvr>
</p:sld>
</file>