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b3f7d9b17c4b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0e9558b5e04338"/>
  </p:sldMasterIdLst>
  <p:sldIdLst>
    <p:sldId xmlns:r="http://schemas.openxmlformats.org/officeDocument/2006/relationships" id="256" r:id="Rb80eba5b318046bd"/>
    <p:sldId xmlns:r="http://schemas.openxmlformats.org/officeDocument/2006/relationships" id="257" r:id="Rd086e73b2d5b4eb1"/>
    <p:sldId xmlns:r="http://schemas.openxmlformats.org/officeDocument/2006/relationships" id="258" r:id="R78228f3b5c074803"/>
    <p:sldId xmlns:r="http://schemas.openxmlformats.org/officeDocument/2006/relationships" id="259" r:id="R976c3e24cb4c4319"/>
    <p:sldId xmlns:r="http://schemas.openxmlformats.org/officeDocument/2006/relationships" id="260" r:id="R208e6259db6a4b5d"/>
    <p:sldId xmlns:r="http://schemas.openxmlformats.org/officeDocument/2006/relationships" id="261" r:id="R444a15f1200e4ddc"/>
    <p:sldId xmlns:r="http://schemas.openxmlformats.org/officeDocument/2006/relationships" id="262" r:id="Rc6193d6f5cb04b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0e9558b5e04338" /><Relationship Type="http://schemas.openxmlformats.org/officeDocument/2006/relationships/slide" Target="/ppt/slides/slide1.xml" Id="Rb80eba5b318046bd" /><Relationship Type="http://schemas.openxmlformats.org/officeDocument/2006/relationships/slide" Target="/ppt/slides/slide2.xml" Id="Rd086e73b2d5b4eb1" /><Relationship Type="http://schemas.openxmlformats.org/officeDocument/2006/relationships/slide" Target="/ppt/slides/slide3.xml" Id="R78228f3b5c074803" /><Relationship Type="http://schemas.openxmlformats.org/officeDocument/2006/relationships/slide" Target="/ppt/slides/slide4.xml" Id="R976c3e24cb4c4319" /><Relationship Type="http://schemas.openxmlformats.org/officeDocument/2006/relationships/slide" Target="/ppt/slides/slide5.xml" Id="R208e6259db6a4b5d" /><Relationship Type="http://schemas.openxmlformats.org/officeDocument/2006/relationships/slide" Target="/ppt/slides/slide6.xml" Id="R444a15f1200e4ddc" /><Relationship Type="http://schemas.openxmlformats.org/officeDocument/2006/relationships/slide" Target="/ppt/slides/slide7.xml" Id="Rc6193d6f5cb04b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e344b282747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829b6a5614eec" /><Relationship Type="http://schemas.openxmlformats.org/officeDocument/2006/relationships/theme" Target="/ppt/slideMasters/theme/theme1.xml" Id="R8e11dd2fb6f642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a829b6a5614e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6dd5a0a6c40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85388939f47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d5146a32f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af9608f6c43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7d394109841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62a15bcc842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12412bd0841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GM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GM EIENDOMSUTVIKLING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754 228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469 012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861 070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5 027 194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GMH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9403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921 101 287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GM EIENDOMSUTVIKLING AS</a:t>
            </a:r>
          </a:p>
        </p:txBody>
      </p:sp>
    </p:spTree>
  </p:cSld>
  <p:clrMapOvr>
    <a:masterClrMapping xmlns:a="http://schemas.openxmlformats.org/drawingml/2006/main"/>
  </p:clrMapOvr>
</p:sld>
</file>