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f60d3bba164c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f571014f6742a7"/>
  </p:sldMasterIdLst>
  <p:sldIdLst>
    <p:sldId xmlns:r="http://schemas.openxmlformats.org/officeDocument/2006/relationships" id="256" r:id="R95cd8e31de3f43b4"/>
    <p:sldId xmlns:r="http://schemas.openxmlformats.org/officeDocument/2006/relationships" id="257" r:id="R621348b0c32b4974"/>
    <p:sldId xmlns:r="http://schemas.openxmlformats.org/officeDocument/2006/relationships" id="258" r:id="Rfcd5f91026974484"/>
    <p:sldId xmlns:r="http://schemas.openxmlformats.org/officeDocument/2006/relationships" id="259" r:id="R62965c176b7c45ea"/>
    <p:sldId xmlns:r="http://schemas.openxmlformats.org/officeDocument/2006/relationships" id="260" r:id="R20a7d51f27124ef2"/>
    <p:sldId xmlns:r="http://schemas.openxmlformats.org/officeDocument/2006/relationships" id="261" r:id="Rec4effde295c4cd0"/>
    <p:sldId xmlns:r="http://schemas.openxmlformats.org/officeDocument/2006/relationships" id="262" r:id="R189a38ac15114f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571014f6742a7" /><Relationship Type="http://schemas.openxmlformats.org/officeDocument/2006/relationships/slide" Target="/ppt/slides/slide1.xml" Id="R95cd8e31de3f43b4" /><Relationship Type="http://schemas.openxmlformats.org/officeDocument/2006/relationships/slide" Target="/ppt/slides/slide2.xml" Id="R621348b0c32b4974" /><Relationship Type="http://schemas.openxmlformats.org/officeDocument/2006/relationships/slide" Target="/ppt/slides/slide3.xml" Id="Rfcd5f91026974484" /><Relationship Type="http://schemas.openxmlformats.org/officeDocument/2006/relationships/slide" Target="/ppt/slides/slide4.xml" Id="R62965c176b7c45ea" /><Relationship Type="http://schemas.openxmlformats.org/officeDocument/2006/relationships/slide" Target="/ppt/slides/slide5.xml" Id="R20a7d51f27124ef2" /><Relationship Type="http://schemas.openxmlformats.org/officeDocument/2006/relationships/slide" Target="/ppt/slides/slide6.xml" Id="Rec4effde295c4cd0" /><Relationship Type="http://schemas.openxmlformats.org/officeDocument/2006/relationships/slide" Target="/ppt/slides/slide7.xml" Id="R189a38ac15114f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074db8bfa47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51e4062eb4b14" /><Relationship Type="http://schemas.openxmlformats.org/officeDocument/2006/relationships/theme" Target="/ppt/slideMasters/theme/theme1.xml" Id="Redce5f81106540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351e4062eb4b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2e4a8a3d741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8bbe49c214c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bf86e9f564f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cf881bec741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7241d55a643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47eca9ac541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f9d50478c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SLETENG KRAN OG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SLETENG KRAN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SLETENG KRAN OG MASKIN AS ble etablert [år] og holder til i Vega.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SLETENG KRAN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SLETENG KRAN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SLETENG KRAN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1 902 714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−2 687 256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−2 946 245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807 636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1 595 814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SLETENG KRAN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SLETENG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SLETENG KRAN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Vallaveien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8984 Vega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921 095 481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SLETENG KRAN OG MASKIN AS</a:t>
            </a:r>
          </a:p>
        </p:txBody>
      </p:sp>
    </p:spTree>
  </p:cSld>
  <p:clrMapOvr>
    <a:masterClrMapping xmlns:a="http://schemas.openxmlformats.org/drawingml/2006/main"/>
  </p:clrMapOvr>
</p:sld>
</file>