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567f29083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afee769484a47"/>
  </p:sldMasterIdLst>
  <p:sldIdLst>
    <p:sldId xmlns:r="http://schemas.openxmlformats.org/officeDocument/2006/relationships" id="256" r:id="R6c71d331f8a54141"/>
    <p:sldId xmlns:r="http://schemas.openxmlformats.org/officeDocument/2006/relationships" id="257" r:id="Rf1092a9afeda4219"/>
    <p:sldId xmlns:r="http://schemas.openxmlformats.org/officeDocument/2006/relationships" id="258" r:id="R6485bce903154771"/>
    <p:sldId xmlns:r="http://schemas.openxmlformats.org/officeDocument/2006/relationships" id="259" r:id="Rdaa7146d044a4e63"/>
    <p:sldId xmlns:r="http://schemas.openxmlformats.org/officeDocument/2006/relationships" id="260" r:id="R64d8233a9eeb4476"/>
    <p:sldId xmlns:r="http://schemas.openxmlformats.org/officeDocument/2006/relationships" id="261" r:id="R110dc9f6f0554c66"/>
    <p:sldId xmlns:r="http://schemas.openxmlformats.org/officeDocument/2006/relationships" id="262" r:id="R87272d96ff15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afee769484a47" /><Relationship Type="http://schemas.openxmlformats.org/officeDocument/2006/relationships/slide" Target="/ppt/slides/slide1.xml" Id="R6c71d331f8a54141" /><Relationship Type="http://schemas.openxmlformats.org/officeDocument/2006/relationships/slide" Target="/ppt/slides/slide2.xml" Id="Rf1092a9afeda4219" /><Relationship Type="http://schemas.openxmlformats.org/officeDocument/2006/relationships/slide" Target="/ppt/slides/slide3.xml" Id="R6485bce903154771" /><Relationship Type="http://schemas.openxmlformats.org/officeDocument/2006/relationships/slide" Target="/ppt/slides/slide4.xml" Id="Rdaa7146d044a4e63" /><Relationship Type="http://schemas.openxmlformats.org/officeDocument/2006/relationships/slide" Target="/ppt/slides/slide5.xml" Id="R64d8233a9eeb4476" /><Relationship Type="http://schemas.openxmlformats.org/officeDocument/2006/relationships/slide" Target="/ppt/slides/slide6.xml" Id="R110dc9f6f0554c66" /><Relationship Type="http://schemas.openxmlformats.org/officeDocument/2006/relationships/slide" Target="/ppt/slides/slide7.xml" Id="R87272d96ff15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99248ca3f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05d4d0e94ae6" /><Relationship Type="http://schemas.openxmlformats.org/officeDocument/2006/relationships/theme" Target="/ppt/slideMasters/theme/theme1.xml" Id="R95dec8b7eefc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305d4d0e9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1f76bc65b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5c41a932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933de85c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b387376a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bcef54aa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56b9d5d8a4b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405ede700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TRULS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TRULS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15 085 584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108 488 688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111 049 635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HOLTHE TRULS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921 089 155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INVEST AS</a:t>
            </a:r>
          </a:p>
        </p:txBody>
      </p:sp>
    </p:spTree>
  </p:cSld>
  <p:clrMapOvr>
    <a:masterClrMapping xmlns:a="http://schemas.openxmlformats.org/drawingml/2006/main"/>
  </p:clrMapOvr>
</p:sld>
</file>