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3aada64d5d4d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f04bf4cc1b4e22"/>
  </p:sldMasterIdLst>
  <p:sldIdLst>
    <p:sldId xmlns:r="http://schemas.openxmlformats.org/officeDocument/2006/relationships" id="256" r:id="R021922f9dc484190"/>
    <p:sldId xmlns:r="http://schemas.openxmlformats.org/officeDocument/2006/relationships" id="257" r:id="R9bc9f51bd95c42a6"/>
    <p:sldId xmlns:r="http://schemas.openxmlformats.org/officeDocument/2006/relationships" id="258" r:id="R4434d9b9bfc14cd3"/>
    <p:sldId xmlns:r="http://schemas.openxmlformats.org/officeDocument/2006/relationships" id="259" r:id="Rcaeb95e4f2bc4d0b"/>
    <p:sldId xmlns:r="http://schemas.openxmlformats.org/officeDocument/2006/relationships" id="260" r:id="R21303421f8de4d30"/>
    <p:sldId xmlns:r="http://schemas.openxmlformats.org/officeDocument/2006/relationships" id="261" r:id="R0f3cf7ecc833463c"/>
    <p:sldId xmlns:r="http://schemas.openxmlformats.org/officeDocument/2006/relationships" id="262" r:id="R28ab7d09f7e844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04bf4cc1b4e22" /><Relationship Type="http://schemas.openxmlformats.org/officeDocument/2006/relationships/slide" Target="/ppt/slides/slide1.xml" Id="R021922f9dc484190" /><Relationship Type="http://schemas.openxmlformats.org/officeDocument/2006/relationships/slide" Target="/ppt/slides/slide2.xml" Id="R9bc9f51bd95c42a6" /><Relationship Type="http://schemas.openxmlformats.org/officeDocument/2006/relationships/slide" Target="/ppt/slides/slide3.xml" Id="R4434d9b9bfc14cd3" /><Relationship Type="http://schemas.openxmlformats.org/officeDocument/2006/relationships/slide" Target="/ppt/slides/slide4.xml" Id="Rcaeb95e4f2bc4d0b" /><Relationship Type="http://schemas.openxmlformats.org/officeDocument/2006/relationships/slide" Target="/ppt/slides/slide5.xml" Id="R21303421f8de4d30" /><Relationship Type="http://schemas.openxmlformats.org/officeDocument/2006/relationships/slide" Target="/ppt/slides/slide6.xml" Id="R0f3cf7ecc833463c" /><Relationship Type="http://schemas.openxmlformats.org/officeDocument/2006/relationships/slide" Target="/ppt/slides/slide7.xml" Id="R28ab7d09f7e844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273ed4ba24a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4919d6f8942fb" /><Relationship Type="http://schemas.openxmlformats.org/officeDocument/2006/relationships/theme" Target="/ppt/slideMasters/theme/theme1.xml" Id="R4e2f180680f9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4919d6f8942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063fadc11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9141a5a09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5155bf44e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ee44f9ca45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daf30b3af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258b824e24a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52e9efe47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HADDELAND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HADDELAND INVEST AS ble etablert [år] og holder til i Tonstad.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417 783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417 783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REIDAR HADDELAND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Oftedal, Buveien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4440 Tonstad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921 087 381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HADDELAND INVEST AS</a:t>
            </a:r>
          </a:p>
        </p:txBody>
      </p:sp>
    </p:spTree>
  </p:cSld>
  <p:clrMapOvr>
    <a:masterClrMapping xmlns:a="http://schemas.openxmlformats.org/drawingml/2006/main"/>
  </p:clrMapOvr>
</p:sld>
</file>