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114c67200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10acb57ebc4886"/>
  </p:sldMasterIdLst>
  <p:sldIdLst>
    <p:sldId xmlns:r="http://schemas.openxmlformats.org/officeDocument/2006/relationships" id="256" r:id="R6da31ba699d243e5"/>
    <p:sldId xmlns:r="http://schemas.openxmlformats.org/officeDocument/2006/relationships" id="257" r:id="Reaf6e2882da64c67"/>
    <p:sldId xmlns:r="http://schemas.openxmlformats.org/officeDocument/2006/relationships" id="258" r:id="R18d22624c91b4d1f"/>
    <p:sldId xmlns:r="http://schemas.openxmlformats.org/officeDocument/2006/relationships" id="259" r:id="R74f5a0c6b71e49c5"/>
    <p:sldId xmlns:r="http://schemas.openxmlformats.org/officeDocument/2006/relationships" id="260" r:id="R15a836af31ff4ddb"/>
    <p:sldId xmlns:r="http://schemas.openxmlformats.org/officeDocument/2006/relationships" id="261" r:id="Rde3a927abaf84f63"/>
    <p:sldId xmlns:r="http://schemas.openxmlformats.org/officeDocument/2006/relationships" id="262" r:id="R969a45fe8bcb40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0acb57ebc4886" /><Relationship Type="http://schemas.openxmlformats.org/officeDocument/2006/relationships/slide" Target="/ppt/slides/slide1.xml" Id="R6da31ba699d243e5" /><Relationship Type="http://schemas.openxmlformats.org/officeDocument/2006/relationships/slide" Target="/ppt/slides/slide2.xml" Id="Reaf6e2882da64c67" /><Relationship Type="http://schemas.openxmlformats.org/officeDocument/2006/relationships/slide" Target="/ppt/slides/slide3.xml" Id="R18d22624c91b4d1f" /><Relationship Type="http://schemas.openxmlformats.org/officeDocument/2006/relationships/slide" Target="/ppt/slides/slide4.xml" Id="R74f5a0c6b71e49c5" /><Relationship Type="http://schemas.openxmlformats.org/officeDocument/2006/relationships/slide" Target="/ppt/slides/slide5.xml" Id="R15a836af31ff4ddb" /><Relationship Type="http://schemas.openxmlformats.org/officeDocument/2006/relationships/slide" Target="/ppt/slides/slide6.xml" Id="Rde3a927abaf84f63" /><Relationship Type="http://schemas.openxmlformats.org/officeDocument/2006/relationships/slide" Target="/ppt/slides/slide7.xml" Id="R969a45fe8bcb40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8a5258351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26bec69fa41f4" /><Relationship Type="http://schemas.openxmlformats.org/officeDocument/2006/relationships/theme" Target="/ppt/slideMasters/theme/theme1.xml" Id="R31660f3951244f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426bec69fa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2cfe8c8b2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70d26261b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f4fe89dfe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dfeba567147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7951bd6504a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91f8c4ef3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9e9c2f89b42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LST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LST REVISJON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21 080 360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5 466 842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809 923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10 030 907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Kolbotnveien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921 087 101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LST REVISJON AS</a:t>
            </a:r>
          </a:p>
        </p:txBody>
      </p:sp>
    </p:spTree>
  </p:cSld>
  <p:clrMapOvr>
    <a:masterClrMapping xmlns:a="http://schemas.openxmlformats.org/drawingml/2006/main"/>
  </p:clrMapOvr>
</p:sld>
</file>