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c5582d2b6043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d0e369c1b749ae"/>
  </p:sldMasterIdLst>
  <p:sldIdLst>
    <p:sldId xmlns:r="http://schemas.openxmlformats.org/officeDocument/2006/relationships" id="256" r:id="R83c7d14579d64264"/>
    <p:sldId xmlns:r="http://schemas.openxmlformats.org/officeDocument/2006/relationships" id="257" r:id="R97fe39922dac449d"/>
    <p:sldId xmlns:r="http://schemas.openxmlformats.org/officeDocument/2006/relationships" id="258" r:id="R451d96be0bc44d39"/>
    <p:sldId xmlns:r="http://schemas.openxmlformats.org/officeDocument/2006/relationships" id="259" r:id="Ra1c05942621b41d9"/>
    <p:sldId xmlns:r="http://schemas.openxmlformats.org/officeDocument/2006/relationships" id="260" r:id="R777f146d56664800"/>
    <p:sldId xmlns:r="http://schemas.openxmlformats.org/officeDocument/2006/relationships" id="261" r:id="R3e1d41de65b741de"/>
    <p:sldId xmlns:r="http://schemas.openxmlformats.org/officeDocument/2006/relationships" id="262" r:id="R052b573cca8f43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d0e369c1b749ae" /><Relationship Type="http://schemas.openxmlformats.org/officeDocument/2006/relationships/slide" Target="/ppt/slides/slide1.xml" Id="R83c7d14579d64264" /><Relationship Type="http://schemas.openxmlformats.org/officeDocument/2006/relationships/slide" Target="/ppt/slides/slide2.xml" Id="R97fe39922dac449d" /><Relationship Type="http://schemas.openxmlformats.org/officeDocument/2006/relationships/slide" Target="/ppt/slides/slide3.xml" Id="R451d96be0bc44d39" /><Relationship Type="http://schemas.openxmlformats.org/officeDocument/2006/relationships/slide" Target="/ppt/slides/slide4.xml" Id="Ra1c05942621b41d9" /><Relationship Type="http://schemas.openxmlformats.org/officeDocument/2006/relationships/slide" Target="/ppt/slides/slide5.xml" Id="R777f146d56664800" /><Relationship Type="http://schemas.openxmlformats.org/officeDocument/2006/relationships/slide" Target="/ppt/slides/slide6.xml" Id="R3e1d41de65b741de" /><Relationship Type="http://schemas.openxmlformats.org/officeDocument/2006/relationships/slide" Target="/ppt/slides/slide7.xml" Id="R052b573cca8f43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c266ae5a454c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5ebe9503d486e" /><Relationship Type="http://schemas.openxmlformats.org/officeDocument/2006/relationships/theme" Target="/ppt/slideMasters/theme/theme1.xml" Id="R890b66e69df846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b5ebe9503d48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d6608d6be4e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411ca81654a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2d928009f4f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36e2516fd45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0c956965046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223619e174e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5b3c1b2424e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TAKST 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TAKST NORD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2 078 122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158 807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496 764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1 495 220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ESPEN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Pleierveien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8076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921 077 009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 NORD AS</a:t>
            </a:r>
          </a:p>
        </p:txBody>
      </p:sp>
    </p:spTree>
  </p:cSld>
  <p:clrMapOvr>
    <a:masterClrMapping xmlns:a="http://schemas.openxmlformats.org/drawingml/2006/main"/>
  </p:clrMapOvr>
</p:sld>
</file>