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982d5e44b7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18b46fdff49b8"/>
  </p:sldMasterIdLst>
  <p:sldIdLst>
    <p:sldId xmlns:r="http://schemas.openxmlformats.org/officeDocument/2006/relationships" id="256" r:id="Rd7aea222a2f9471c"/>
    <p:sldId xmlns:r="http://schemas.openxmlformats.org/officeDocument/2006/relationships" id="257" r:id="Rca90e74a0caf4dad"/>
    <p:sldId xmlns:r="http://schemas.openxmlformats.org/officeDocument/2006/relationships" id="258" r:id="Rc8312d00706a4f92"/>
    <p:sldId xmlns:r="http://schemas.openxmlformats.org/officeDocument/2006/relationships" id="259" r:id="R9116a74705c94f81"/>
    <p:sldId xmlns:r="http://schemas.openxmlformats.org/officeDocument/2006/relationships" id="260" r:id="Rf843af1a3d3640fa"/>
    <p:sldId xmlns:r="http://schemas.openxmlformats.org/officeDocument/2006/relationships" id="261" r:id="Refc04bdb7bb448f6"/>
    <p:sldId xmlns:r="http://schemas.openxmlformats.org/officeDocument/2006/relationships" id="262" r:id="Rdb28aff706b14b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18b46fdff49b8" /><Relationship Type="http://schemas.openxmlformats.org/officeDocument/2006/relationships/slide" Target="/ppt/slides/slide1.xml" Id="Rd7aea222a2f9471c" /><Relationship Type="http://schemas.openxmlformats.org/officeDocument/2006/relationships/slide" Target="/ppt/slides/slide2.xml" Id="Rca90e74a0caf4dad" /><Relationship Type="http://schemas.openxmlformats.org/officeDocument/2006/relationships/slide" Target="/ppt/slides/slide3.xml" Id="Rc8312d00706a4f92" /><Relationship Type="http://schemas.openxmlformats.org/officeDocument/2006/relationships/slide" Target="/ppt/slides/slide4.xml" Id="R9116a74705c94f81" /><Relationship Type="http://schemas.openxmlformats.org/officeDocument/2006/relationships/slide" Target="/ppt/slides/slide5.xml" Id="Rf843af1a3d3640fa" /><Relationship Type="http://schemas.openxmlformats.org/officeDocument/2006/relationships/slide" Target="/ppt/slides/slide6.xml" Id="Refc04bdb7bb448f6" /><Relationship Type="http://schemas.openxmlformats.org/officeDocument/2006/relationships/slide" Target="/ppt/slides/slide7.xml" Id="Rdb28aff706b14b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abfee85c04a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2a9ef41b4482e" /><Relationship Type="http://schemas.openxmlformats.org/officeDocument/2006/relationships/theme" Target="/ppt/slideMasters/theme/theme1.xml" Id="R3884eb12902448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2a9ef41b448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27b48755442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6162bf9d7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8b0839fe14d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88d3bc327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a15ac66574e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0d144a6a54d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42d29579745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KLEPPSETER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KLEPPSETER ANLEGG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6 631 051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KLEPPSETER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Hofsteinveien 166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KLEPPSETER ANLEGG AS</a:t>
            </a:r>
          </a:p>
        </p:txBody>
      </p:sp>
    </p:spTree>
  </p:cSld>
  <p:clrMapOvr>
    <a:masterClrMapping xmlns:a="http://schemas.openxmlformats.org/drawingml/2006/main"/>
  </p:clrMapOvr>
</p:sld>
</file>