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d3d2c30c844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0e192a06a417c"/>
  </p:sldMasterIdLst>
  <p:sldIdLst>
    <p:sldId xmlns:r="http://schemas.openxmlformats.org/officeDocument/2006/relationships" id="256" r:id="R60e4c76cffbd4531"/>
    <p:sldId xmlns:r="http://schemas.openxmlformats.org/officeDocument/2006/relationships" id="257" r:id="Rd03347a4cc134ebf"/>
    <p:sldId xmlns:r="http://schemas.openxmlformats.org/officeDocument/2006/relationships" id="258" r:id="R678b2652190e4282"/>
    <p:sldId xmlns:r="http://schemas.openxmlformats.org/officeDocument/2006/relationships" id="259" r:id="R8230852dfe614155"/>
    <p:sldId xmlns:r="http://schemas.openxmlformats.org/officeDocument/2006/relationships" id="260" r:id="Rf185e382d306432e"/>
    <p:sldId xmlns:r="http://schemas.openxmlformats.org/officeDocument/2006/relationships" id="261" r:id="Rbc3179793bcf42d4"/>
    <p:sldId xmlns:r="http://schemas.openxmlformats.org/officeDocument/2006/relationships" id="262" r:id="R8efe2775502c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0e192a06a417c" /><Relationship Type="http://schemas.openxmlformats.org/officeDocument/2006/relationships/slide" Target="/ppt/slides/slide1.xml" Id="R60e4c76cffbd4531" /><Relationship Type="http://schemas.openxmlformats.org/officeDocument/2006/relationships/slide" Target="/ppt/slides/slide2.xml" Id="Rd03347a4cc134ebf" /><Relationship Type="http://schemas.openxmlformats.org/officeDocument/2006/relationships/slide" Target="/ppt/slides/slide3.xml" Id="R678b2652190e4282" /><Relationship Type="http://schemas.openxmlformats.org/officeDocument/2006/relationships/slide" Target="/ppt/slides/slide4.xml" Id="R8230852dfe614155" /><Relationship Type="http://schemas.openxmlformats.org/officeDocument/2006/relationships/slide" Target="/ppt/slides/slide5.xml" Id="Rf185e382d306432e" /><Relationship Type="http://schemas.openxmlformats.org/officeDocument/2006/relationships/slide" Target="/ppt/slides/slide6.xml" Id="Rbc3179793bcf42d4" /><Relationship Type="http://schemas.openxmlformats.org/officeDocument/2006/relationships/slide" Target="/ppt/slides/slide7.xml" Id="R8efe2775502c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e67b347ca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d74de41754804" /><Relationship Type="http://schemas.openxmlformats.org/officeDocument/2006/relationships/theme" Target="/ppt/slideMasters/theme/theme1.xml" Id="R8ec443e6679d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d74de4175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890a14be6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bc6b53222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049181b39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50e6d9096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a36d244da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287c53ffb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d5855ebaa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ANGEL CHALLENGE SYNDICATE OIZOM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 CHALLENGE SYNDICATE OIZOM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LUNDEVIK GRO ELISABETH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 WAN SUEN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 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MAGNUS JORDHEIM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MTI STARTUP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SNORRE J.JORDHEIM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Snorre Jordheim Myhre, Schous plass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snorrejm@hotmail.com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