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8a8766758849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c26fb04de04116"/>
  </p:sldMasterIdLst>
  <p:sldIdLst>
    <p:sldId xmlns:r="http://schemas.openxmlformats.org/officeDocument/2006/relationships" id="256" r:id="Ra8d6b3b9e91b4d65"/>
    <p:sldId xmlns:r="http://schemas.openxmlformats.org/officeDocument/2006/relationships" id="257" r:id="R82e6f2bfdefd4a46"/>
    <p:sldId xmlns:r="http://schemas.openxmlformats.org/officeDocument/2006/relationships" id="258" r:id="R448aece8c5a54a7a"/>
    <p:sldId xmlns:r="http://schemas.openxmlformats.org/officeDocument/2006/relationships" id="259" r:id="Rb62ba6f86a24414f"/>
    <p:sldId xmlns:r="http://schemas.openxmlformats.org/officeDocument/2006/relationships" id="260" r:id="Rbfdd0287e0174990"/>
    <p:sldId xmlns:r="http://schemas.openxmlformats.org/officeDocument/2006/relationships" id="261" r:id="R576a141729a14d11"/>
    <p:sldId xmlns:r="http://schemas.openxmlformats.org/officeDocument/2006/relationships" id="262" r:id="Reb6a66c9015e41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c26fb04de04116" /><Relationship Type="http://schemas.openxmlformats.org/officeDocument/2006/relationships/slide" Target="/ppt/slides/slide1.xml" Id="Ra8d6b3b9e91b4d65" /><Relationship Type="http://schemas.openxmlformats.org/officeDocument/2006/relationships/slide" Target="/ppt/slides/slide2.xml" Id="R82e6f2bfdefd4a46" /><Relationship Type="http://schemas.openxmlformats.org/officeDocument/2006/relationships/slide" Target="/ppt/slides/slide3.xml" Id="R448aece8c5a54a7a" /><Relationship Type="http://schemas.openxmlformats.org/officeDocument/2006/relationships/slide" Target="/ppt/slides/slide4.xml" Id="Rb62ba6f86a24414f" /><Relationship Type="http://schemas.openxmlformats.org/officeDocument/2006/relationships/slide" Target="/ppt/slides/slide5.xml" Id="Rbfdd0287e0174990" /><Relationship Type="http://schemas.openxmlformats.org/officeDocument/2006/relationships/slide" Target="/ppt/slides/slide6.xml" Id="R576a141729a14d11" /><Relationship Type="http://schemas.openxmlformats.org/officeDocument/2006/relationships/slide" Target="/ppt/slides/slide7.xml" Id="Reb6a66c9015e41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e4568cb5b24d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c4e11a2b843b1" /><Relationship Type="http://schemas.openxmlformats.org/officeDocument/2006/relationships/theme" Target="/ppt/slideMasters/theme/theme1.xml" Id="R3f8332d0f9be4f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ac4e11a2b843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cdec261e444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df35f003349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4c0784b014a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4f15419e840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16cadd70042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cb7305e914b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31722223949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KVÅLE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KVÅLE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KVÅLE REGNSKAP AS ble etablert [år] og holder til i Fannrem.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KVÅLE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KVÅLE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KVÅLE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2 565 188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477 148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416 764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1 352 736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2 232 436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KVÅLE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KVÅLE BRYNHILD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KVÅLE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Øyumvegen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7320 Fannrem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921 069 391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KVÅLE REGNSKAP AS</a:t>
            </a:r>
          </a:p>
        </p:txBody>
      </p:sp>
    </p:spTree>
  </p:cSld>
  <p:clrMapOvr>
    <a:masterClrMapping xmlns:a="http://schemas.openxmlformats.org/drawingml/2006/main"/>
  </p:clrMapOvr>
</p:sld>
</file>