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520719d58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180faefd7491f"/>
  </p:sldMasterIdLst>
  <p:sldIdLst>
    <p:sldId xmlns:r="http://schemas.openxmlformats.org/officeDocument/2006/relationships" id="256" r:id="R3a8a4f56af204c4b"/>
    <p:sldId xmlns:r="http://schemas.openxmlformats.org/officeDocument/2006/relationships" id="257" r:id="Rc35e1b5d584443aa"/>
    <p:sldId xmlns:r="http://schemas.openxmlformats.org/officeDocument/2006/relationships" id="258" r:id="Ra604cf99e55a4b72"/>
    <p:sldId xmlns:r="http://schemas.openxmlformats.org/officeDocument/2006/relationships" id="259" r:id="R31d38882b7804dd3"/>
    <p:sldId xmlns:r="http://schemas.openxmlformats.org/officeDocument/2006/relationships" id="260" r:id="R34aa02ea9f964494"/>
    <p:sldId xmlns:r="http://schemas.openxmlformats.org/officeDocument/2006/relationships" id="261" r:id="R4833230bf67f4d02"/>
    <p:sldId xmlns:r="http://schemas.openxmlformats.org/officeDocument/2006/relationships" id="262" r:id="R12c2cc30623a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180faefd7491f" /><Relationship Type="http://schemas.openxmlformats.org/officeDocument/2006/relationships/slide" Target="/ppt/slides/slide1.xml" Id="R3a8a4f56af204c4b" /><Relationship Type="http://schemas.openxmlformats.org/officeDocument/2006/relationships/slide" Target="/ppt/slides/slide2.xml" Id="Rc35e1b5d584443aa" /><Relationship Type="http://schemas.openxmlformats.org/officeDocument/2006/relationships/slide" Target="/ppt/slides/slide3.xml" Id="Ra604cf99e55a4b72" /><Relationship Type="http://schemas.openxmlformats.org/officeDocument/2006/relationships/slide" Target="/ppt/slides/slide4.xml" Id="R31d38882b7804dd3" /><Relationship Type="http://schemas.openxmlformats.org/officeDocument/2006/relationships/slide" Target="/ppt/slides/slide5.xml" Id="R34aa02ea9f964494" /><Relationship Type="http://schemas.openxmlformats.org/officeDocument/2006/relationships/slide" Target="/ppt/slides/slide6.xml" Id="R4833230bf67f4d02" /><Relationship Type="http://schemas.openxmlformats.org/officeDocument/2006/relationships/slide" Target="/ppt/slides/slide7.xml" Id="R12c2cc30623a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eda378f7741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d295277254c8c" /><Relationship Type="http://schemas.openxmlformats.org/officeDocument/2006/relationships/theme" Target="/ppt/slideMasters/theme/theme1.xml" Id="Re54af99946d0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d29527725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beb8e09bf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9d6bfac14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db052086f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cdd0bc6aa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ada67c3a1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baa7712ab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b15a2aeee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EXPLORE SALES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SALES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433 412 858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457 939 761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ANNIEHALL AS  –  40,5 %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SALES HOLDING II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 INDUSTRIES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RIISE&amp;CO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CREATIVES COLLECTIVE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 THINGS TOGETHETER OY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Explore Equity AS, Maridalsveien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maq@face2facecreatives.com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