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549c383a90f446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e292ec020414160"/>
  </p:sldMasterIdLst>
  <p:sldIdLst>
    <p:sldId xmlns:r="http://schemas.openxmlformats.org/officeDocument/2006/relationships" id="256" r:id="R1bab47194dc74673"/>
    <p:sldId xmlns:r="http://schemas.openxmlformats.org/officeDocument/2006/relationships" id="257" r:id="R95a070d191c14620"/>
    <p:sldId xmlns:r="http://schemas.openxmlformats.org/officeDocument/2006/relationships" id="258" r:id="Rbe6bb22a15e14ba1"/>
    <p:sldId xmlns:r="http://schemas.openxmlformats.org/officeDocument/2006/relationships" id="259" r:id="R5e4629191aed451d"/>
    <p:sldId xmlns:r="http://schemas.openxmlformats.org/officeDocument/2006/relationships" id="260" r:id="R0b8ed7e4643d4a3b"/>
    <p:sldId xmlns:r="http://schemas.openxmlformats.org/officeDocument/2006/relationships" id="261" r:id="R954676cb9d68453f"/>
    <p:sldId xmlns:r="http://schemas.openxmlformats.org/officeDocument/2006/relationships" id="262" r:id="R1a6d7734b7cc40c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292ec020414160" /><Relationship Type="http://schemas.openxmlformats.org/officeDocument/2006/relationships/slide" Target="/ppt/slides/slide1.xml" Id="R1bab47194dc74673" /><Relationship Type="http://schemas.openxmlformats.org/officeDocument/2006/relationships/slide" Target="/ppt/slides/slide2.xml" Id="R95a070d191c14620" /><Relationship Type="http://schemas.openxmlformats.org/officeDocument/2006/relationships/slide" Target="/ppt/slides/slide3.xml" Id="Rbe6bb22a15e14ba1" /><Relationship Type="http://schemas.openxmlformats.org/officeDocument/2006/relationships/slide" Target="/ppt/slides/slide4.xml" Id="R5e4629191aed451d" /><Relationship Type="http://schemas.openxmlformats.org/officeDocument/2006/relationships/slide" Target="/ppt/slides/slide5.xml" Id="R0b8ed7e4643d4a3b" /><Relationship Type="http://schemas.openxmlformats.org/officeDocument/2006/relationships/slide" Target="/ppt/slides/slide6.xml" Id="R954676cb9d68453f" /><Relationship Type="http://schemas.openxmlformats.org/officeDocument/2006/relationships/slide" Target="/ppt/slides/slide7.xml" Id="R1a6d7734b7cc40c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c1f0f471e4443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5123355206434e" /><Relationship Type="http://schemas.openxmlformats.org/officeDocument/2006/relationships/theme" Target="/ppt/slideMasters/theme/theme1.xml" Id="R48a2137a346f418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25123355206434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234b7ae3f9499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2aec4f9bde4d3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9bbf4254ba4d8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a280466596426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cca2c50a144fb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d4c88ab61b49b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0e2a9078d347a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SOLLIEN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SOLLIEN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SOLLIEN HOLDING AS ble etablert [år] og holder til i Lier.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SOLLIEN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SOLLIEN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SOLLIEN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−17 265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4 312 317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5 125 707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5 131 792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SOLLIEN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MARIT BRASTAD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SOLLIEN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Hakavollveien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3405 Lier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921 066 600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SOLLIEN HOLDING AS</a:t>
            </a:r>
          </a:p>
        </p:txBody>
      </p:sp>
    </p:spTree>
  </p:cSld>
  <p:clrMapOvr>
    <a:masterClrMapping xmlns:a="http://schemas.openxmlformats.org/drawingml/2006/main"/>
  </p:clrMapOvr>
</p:sld>
</file>