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537c5aa934a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b5de98e4674d6f"/>
  </p:sldMasterIdLst>
  <p:sldIdLst>
    <p:sldId xmlns:r="http://schemas.openxmlformats.org/officeDocument/2006/relationships" id="256" r:id="Rcf5ff5380d714b2e"/>
    <p:sldId xmlns:r="http://schemas.openxmlformats.org/officeDocument/2006/relationships" id="257" r:id="R3f45aee8cb8144ec"/>
    <p:sldId xmlns:r="http://schemas.openxmlformats.org/officeDocument/2006/relationships" id="258" r:id="Ra8639be9eb1642b9"/>
    <p:sldId xmlns:r="http://schemas.openxmlformats.org/officeDocument/2006/relationships" id="259" r:id="R5ce5aa0ff17c427d"/>
    <p:sldId xmlns:r="http://schemas.openxmlformats.org/officeDocument/2006/relationships" id="260" r:id="Rb6fab84a77c94ef7"/>
    <p:sldId xmlns:r="http://schemas.openxmlformats.org/officeDocument/2006/relationships" id="261" r:id="R3f9c752f1f4d4dec"/>
    <p:sldId xmlns:r="http://schemas.openxmlformats.org/officeDocument/2006/relationships" id="262" r:id="R32eef894603b4c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5de98e4674d6f" /><Relationship Type="http://schemas.openxmlformats.org/officeDocument/2006/relationships/slide" Target="/ppt/slides/slide1.xml" Id="Rcf5ff5380d714b2e" /><Relationship Type="http://schemas.openxmlformats.org/officeDocument/2006/relationships/slide" Target="/ppt/slides/slide2.xml" Id="R3f45aee8cb8144ec" /><Relationship Type="http://schemas.openxmlformats.org/officeDocument/2006/relationships/slide" Target="/ppt/slides/slide3.xml" Id="Ra8639be9eb1642b9" /><Relationship Type="http://schemas.openxmlformats.org/officeDocument/2006/relationships/slide" Target="/ppt/slides/slide4.xml" Id="R5ce5aa0ff17c427d" /><Relationship Type="http://schemas.openxmlformats.org/officeDocument/2006/relationships/slide" Target="/ppt/slides/slide5.xml" Id="Rb6fab84a77c94ef7" /><Relationship Type="http://schemas.openxmlformats.org/officeDocument/2006/relationships/slide" Target="/ppt/slides/slide6.xml" Id="R3f9c752f1f4d4dec" /><Relationship Type="http://schemas.openxmlformats.org/officeDocument/2006/relationships/slide" Target="/ppt/slides/slide7.xml" Id="R32eef894603b4c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5b8db7f684b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a756e0c63481e" /><Relationship Type="http://schemas.openxmlformats.org/officeDocument/2006/relationships/theme" Target="/ppt/slideMasters/theme/theme1.xml" Id="Rec4d1a4a258a48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da756e0c6348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8485bc0f149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80c2ba0004e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09fb8dbfc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7a4f99634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d532f036a48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f6a60b1b24e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86d625331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