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f0441c4a5b40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49b04204bd4ae4"/>
  </p:sldMasterIdLst>
  <p:sldIdLst>
    <p:sldId xmlns:r="http://schemas.openxmlformats.org/officeDocument/2006/relationships" id="256" r:id="Rc2aeffa3b6244b4a"/>
    <p:sldId xmlns:r="http://schemas.openxmlformats.org/officeDocument/2006/relationships" id="257" r:id="R0be42e6da5434286"/>
    <p:sldId xmlns:r="http://schemas.openxmlformats.org/officeDocument/2006/relationships" id="258" r:id="R80ffb86eb38a40f9"/>
    <p:sldId xmlns:r="http://schemas.openxmlformats.org/officeDocument/2006/relationships" id="259" r:id="Racba0a412f1e4fb8"/>
    <p:sldId xmlns:r="http://schemas.openxmlformats.org/officeDocument/2006/relationships" id="260" r:id="R836c5321e55b4358"/>
    <p:sldId xmlns:r="http://schemas.openxmlformats.org/officeDocument/2006/relationships" id="261" r:id="Re79b2277967c4c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49b04204bd4ae4" /><Relationship Type="http://schemas.openxmlformats.org/officeDocument/2006/relationships/slide" Target="/ppt/slides/slide1.xml" Id="Rc2aeffa3b6244b4a" /><Relationship Type="http://schemas.openxmlformats.org/officeDocument/2006/relationships/slide" Target="/ppt/slides/slide2.xml" Id="R0be42e6da5434286" /><Relationship Type="http://schemas.openxmlformats.org/officeDocument/2006/relationships/slide" Target="/ppt/slides/slide3.xml" Id="R80ffb86eb38a40f9" /><Relationship Type="http://schemas.openxmlformats.org/officeDocument/2006/relationships/slide" Target="/ppt/slides/slide4.xml" Id="Racba0a412f1e4fb8" /><Relationship Type="http://schemas.openxmlformats.org/officeDocument/2006/relationships/slide" Target="/ppt/slides/slide5.xml" Id="R836c5321e55b4358" /><Relationship Type="http://schemas.openxmlformats.org/officeDocument/2006/relationships/slide" Target="/ppt/slides/slide6.xml" Id="Re79b2277967c4c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c5ce3fab064f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05ec14db447d3" /><Relationship Type="http://schemas.openxmlformats.org/officeDocument/2006/relationships/theme" Target="/ppt/slideMasters/theme/theme1.xml" Id="R712b53e3e74741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405ec14db447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728376d334a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43c251dc243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63d7505d547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e900b155946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8ef810d3b41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a3517471741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LAST WOMAN STANDING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Gaustadalléen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0349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