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4bcd862d8649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29683e73e4a99"/>
  </p:sldMasterIdLst>
  <p:sldIdLst>
    <p:sldId xmlns:r="http://schemas.openxmlformats.org/officeDocument/2006/relationships" id="256" r:id="Rc613f9f65672494a"/>
    <p:sldId xmlns:r="http://schemas.openxmlformats.org/officeDocument/2006/relationships" id="257" r:id="Rdf79804e82974fba"/>
    <p:sldId xmlns:r="http://schemas.openxmlformats.org/officeDocument/2006/relationships" id="258" r:id="R58a8ffb274614ddd"/>
    <p:sldId xmlns:r="http://schemas.openxmlformats.org/officeDocument/2006/relationships" id="259" r:id="R2e68becf293b43ac"/>
    <p:sldId xmlns:r="http://schemas.openxmlformats.org/officeDocument/2006/relationships" id="260" r:id="R32cf10c2fa7840cf"/>
    <p:sldId xmlns:r="http://schemas.openxmlformats.org/officeDocument/2006/relationships" id="261" r:id="Rf83293bf5a7940f7"/>
    <p:sldId xmlns:r="http://schemas.openxmlformats.org/officeDocument/2006/relationships" id="262" r:id="R244626b2470f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29683e73e4a99" /><Relationship Type="http://schemas.openxmlformats.org/officeDocument/2006/relationships/slide" Target="/ppt/slides/slide1.xml" Id="Rc613f9f65672494a" /><Relationship Type="http://schemas.openxmlformats.org/officeDocument/2006/relationships/slide" Target="/ppt/slides/slide2.xml" Id="Rdf79804e82974fba" /><Relationship Type="http://schemas.openxmlformats.org/officeDocument/2006/relationships/slide" Target="/ppt/slides/slide3.xml" Id="R58a8ffb274614ddd" /><Relationship Type="http://schemas.openxmlformats.org/officeDocument/2006/relationships/slide" Target="/ppt/slides/slide4.xml" Id="R2e68becf293b43ac" /><Relationship Type="http://schemas.openxmlformats.org/officeDocument/2006/relationships/slide" Target="/ppt/slides/slide5.xml" Id="R32cf10c2fa7840cf" /><Relationship Type="http://schemas.openxmlformats.org/officeDocument/2006/relationships/slide" Target="/ppt/slides/slide6.xml" Id="Rf83293bf5a7940f7" /><Relationship Type="http://schemas.openxmlformats.org/officeDocument/2006/relationships/slide" Target="/ppt/slides/slide7.xml" Id="R244626b2470f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15e74f1be4e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11ec40c9a46a9" /><Relationship Type="http://schemas.openxmlformats.org/officeDocument/2006/relationships/theme" Target="/ppt/slideMasters/theme/theme1.xml" Id="Rb4d53d3d801a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11ec40c9a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bc43bc8d8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3117ba2c0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c0f68571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f385cc2d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e540129b1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8e9533694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64b51d5f2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BRELAND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BRELAND BYGGTJENESTER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7 412 018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BRELAND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921 059 345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BRELAND BYGGTJENESTER AS</a:t>
            </a:r>
          </a:p>
        </p:txBody>
      </p:sp>
    </p:spTree>
  </p:cSld>
  <p:clrMapOvr>
    <a:masterClrMapping xmlns:a="http://schemas.openxmlformats.org/drawingml/2006/main"/>
  </p:clrMapOvr>
</p:sld>
</file>