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9c0243ef38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d3a846a79344de"/>
  </p:sldMasterIdLst>
  <p:sldIdLst>
    <p:sldId xmlns:r="http://schemas.openxmlformats.org/officeDocument/2006/relationships" id="256" r:id="Rbc9fcc20a90849ee"/>
    <p:sldId xmlns:r="http://schemas.openxmlformats.org/officeDocument/2006/relationships" id="257" r:id="Recb94d6422c74d2d"/>
    <p:sldId xmlns:r="http://schemas.openxmlformats.org/officeDocument/2006/relationships" id="258" r:id="Ra504d9c233be441d"/>
    <p:sldId xmlns:r="http://schemas.openxmlformats.org/officeDocument/2006/relationships" id="259" r:id="R9faa239ac5d6458b"/>
    <p:sldId xmlns:r="http://schemas.openxmlformats.org/officeDocument/2006/relationships" id="260" r:id="R9014509ae23a40e8"/>
    <p:sldId xmlns:r="http://schemas.openxmlformats.org/officeDocument/2006/relationships" id="261" r:id="R287e58a025a64e22"/>
    <p:sldId xmlns:r="http://schemas.openxmlformats.org/officeDocument/2006/relationships" id="262" r:id="R85ee366d686442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d3a846a79344de" /><Relationship Type="http://schemas.openxmlformats.org/officeDocument/2006/relationships/slide" Target="/ppt/slides/slide1.xml" Id="Rbc9fcc20a90849ee" /><Relationship Type="http://schemas.openxmlformats.org/officeDocument/2006/relationships/slide" Target="/ppt/slides/slide2.xml" Id="Recb94d6422c74d2d" /><Relationship Type="http://schemas.openxmlformats.org/officeDocument/2006/relationships/slide" Target="/ppt/slides/slide3.xml" Id="Ra504d9c233be441d" /><Relationship Type="http://schemas.openxmlformats.org/officeDocument/2006/relationships/slide" Target="/ppt/slides/slide4.xml" Id="R9faa239ac5d6458b" /><Relationship Type="http://schemas.openxmlformats.org/officeDocument/2006/relationships/slide" Target="/ppt/slides/slide5.xml" Id="R9014509ae23a40e8" /><Relationship Type="http://schemas.openxmlformats.org/officeDocument/2006/relationships/slide" Target="/ppt/slides/slide6.xml" Id="R287e58a025a64e22" /><Relationship Type="http://schemas.openxmlformats.org/officeDocument/2006/relationships/slide" Target="/ppt/slides/slide7.xml" Id="R85ee366d686442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2f04cbb43e43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b5bde2c304f83" /><Relationship Type="http://schemas.openxmlformats.org/officeDocument/2006/relationships/theme" Target="/ppt/slideMasters/theme/theme1.xml" Id="R5c367ebe1e5f46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5b5bde2c304f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70ee2c5324d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f8f2d74064a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e705d7f42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c353b22664a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63952dcaf45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c4638bf7b41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cf73255ac43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VEGGJA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VEGGJA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VEGGJA AS ble etablert [år] og holder til i Son.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VEGGJA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VEGGJA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VEGGJA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675 824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871 635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VEGGJA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VEGGE OMMUND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VEGGJA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Ommund Vegge, Eikeliveien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1554 Son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921 056 567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VEGGJA AS</a:t>
            </a:r>
          </a:p>
        </p:txBody>
      </p:sp>
    </p:spTree>
  </p:cSld>
  <p:clrMapOvr>
    <a:masterClrMapping xmlns:a="http://schemas.openxmlformats.org/drawingml/2006/main"/>
  </p:clrMapOvr>
</p:sld>
</file>