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7a699200a944f7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400001e6d7b4d38"/>
  </p:sldMasterIdLst>
  <p:sldIdLst>
    <p:sldId xmlns:r="http://schemas.openxmlformats.org/officeDocument/2006/relationships" id="256" r:id="Rd7bc52514fe847fa"/>
    <p:sldId xmlns:r="http://schemas.openxmlformats.org/officeDocument/2006/relationships" id="257" r:id="R12768795e5a3477d"/>
    <p:sldId xmlns:r="http://schemas.openxmlformats.org/officeDocument/2006/relationships" id="258" r:id="R09fcf3ead922433d"/>
    <p:sldId xmlns:r="http://schemas.openxmlformats.org/officeDocument/2006/relationships" id="259" r:id="R92a33b0dadfb4782"/>
    <p:sldId xmlns:r="http://schemas.openxmlformats.org/officeDocument/2006/relationships" id="260" r:id="R997515e54b4b4cdf"/>
    <p:sldId xmlns:r="http://schemas.openxmlformats.org/officeDocument/2006/relationships" id="261" r:id="Re8025f87b03f42df"/>
    <p:sldId xmlns:r="http://schemas.openxmlformats.org/officeDocument/2006/relationships" id="262" r:id="R7eb0360c039c449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00001e6d7b4d38" /><Relationship Type="http://schemas.openxmlformats.org/officeDocument/2006/relationships/slide" Target="/ppt/slides/slide1.xml" Id="Rd7bc52514fe847fa" /><Relationship Type="http://schemas.openxmlformats.org/officeDocument/2006/relationships/slide" Target="/ppt/slides/slide2.xml" Id="R12768795e5a3477d" /><Relationship Type="http://schemas.openxmlformats.org/officeDocument/2006/relationships/slide" Target="/ppt/slides/slide3.xml" Id="R09fcf3ead922433d" /><Relationship Type="http://schemas.openxmlformats.org/officeDocument/2006/relationships/slide" Target="/ppt/slides/slide4.xml" Id="R92a33b0dadfb4782" /><Relationship Type="http://schemas.openxmlformats.org/officeDocument/2006/relationships/slide" Target="/ppt/slides/slide5.xml" Id="R997515e54b4b4cdf" /><Relationship Type="http://schemas.openxmlformats.org/officeDocument/2006/relationships/slide" Target="/ppt/slides/slide6.xml" Id="Re8025f87b03f42df" /><Relationship Type="http://schemas.openxmlformats.org/officeDocument/2006/relationships/slide" Target="/ppt/slides/slide7.xml" Id="R7eb0360c039c449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5f729a238f490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76619e47934152" /><Relationship Type="http://schemas.openxmlformats.org/officeDocument/2006/relationships/theme" Target="/ppt/slideMasters/theme/theme1.xml" Id="R23df5212c82b445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e76619e4793415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0302fc178d461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49c1b122d54a1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c1647d78d442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13a6a19cb0468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0f05b4c3dd4fd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78aea4ee884bf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2ac2031a94431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ØSTRE HURDALSVEG 189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 HURDALSVEG 189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ØSTRE HURDALSVEG 189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 HURDALSVEG 189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 HURDALSVEG 189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 HURDALSVEG 189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−73 503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975 100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76 069 660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278 892 264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 HURDALSVEG 189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PEF II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 HURDALSVEG 189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921 045 581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 HURDALSVEG 189 HOLDING AS</a:t>
            </a:r>
          </a:p>
        </p:txBody>
      </p:sp>
    </p:spTree>
  </p:cSld>
  <p:clrMapOvr>
    <a:masterClrMapping xmlns:a="http://schemas.openxmlformats.org/drawingml/2006/main"/>
  </p:clrMapOvr>
</p:sld>
</file>