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81457c366045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9fcd84e2284882"/>
  </p:sldMasterIdLst>
  <p:sldIdLst>
    <p:sldId xmlns:r="http://schemas.openxmlformats.org/officeDocument/2006/relationships" id="256" r:id="R673dd1eb18d643d9"/>
    <p:sldId xmlns:r="http://schemas.openxmlformats.org/officeDocument/2006/relationships" id="257" r:id="Rf52fbc04040e45eb"/>
    <p:sldId xmlns:r="http://schemas.openxmlformats.org/officeDocument/2006/relationships" id="258" r:id="R513fd815cba448e0"/>
    <p:sldId xmlns:r="http://schemas.openxmlformats.org/officeDocument/2006/relationships" id="259" r:id="Rb18127efe36b49f9"/>
    <p:sldId xmlns:r="http://schemas.openxmlformats.org/officeDocument/2006/relationships" id="260" r:id="R112c1ac5a0924f5d"/>
    <p:sldId xmlns:r="http://schemas.openxmlformats.org/officeDocument/2006/relationships" id="261" r:id="Rbcefa1ef44f24e84"/>
    <p:sldId xmlns:r="http://schemas.openxmlformats.org/officeDocument/2006/relationships" id="262" r:id="R8ad0eed73d584e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9fcd84e2284882" /><Relationship Type="http://schemas.openxmlformats.org/officeDocument/2006/relationships/slide" Target="/ppt/slides/slide1.xml" Id="R673dd1eb18d643d9" /><Relationship Type="http://schemas.openxmlformats.org/officeDocument/2006/relationships/slide" Target="/ppt/slides/slide2.xml" Id="Rf52fbc04040e45eb" /><Relationship Type="http://schemas.openxmlformats.org/officeDocument/2006/relationships/slide" Target="/ppt/slides/slide3.xml" Id="R513fd815cba448e0" /><Relationship Type="http://schemas.openxmlformats.org/officeDocument/2006/relationships/slide" Target="/ppt/slides/slide4.xml" Id="Rb18127efe36b49f9" /><Relationship Type="http://schemas.openxmlformats.org/officeDocument/2006/relationships/slide" Target="/ppt/slides/slide5.xml" Id="R112c1ac5a0924f5d" /><Relationship Type="http://schemas.openxmlformats.org/officeDocument/2006/relationships/slide" Target="/ppt/slides/slide6.xml" Id="Rbcefa1ef44f24e84" /><Relationship Type="http://schemas.openxmlformats.org/officeDocument/2006/relationships/slide" Target="/ppt/slides/slide7.xml" Id="R8ad0eed73d584e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e1981fa9d64b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25261c3c947a6" /><Relationship Type="http://schemas.openxmlformats.org/officeDocument/2006/relationships/theme" Target="/ppt/slideMasters/theme/theme1.xml" Id="Rb25bb5e1e59648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425261c3c947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1a268a86743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1e4c161e5e44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9173a6c80445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36eb41f9243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f93e48581f49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4fe3b80bc4e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6bb4e87e241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NORGEN AS ble etablert [år] og holder til i Rørvik.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−68 565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−43 981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749 179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756 223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EIDSFJORD SJØFARM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HAUKENES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HOLMØY OLA HELGE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SKIPPERGATA 24 AS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Skippergata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7900 Rørvik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tor.hol@outlook.com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921 044 747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NORGEN AS</a:t>
            </a:r>
          </a:p>
        </p:txBody>
      </p:sp>
    </p:spTree>
  </p:cSld>
  <p:clrMapOvr>
    <a:masterClrMapping xmlns:a="http://schemas.openxmlformats.org/drawingml/2006/main"/>
  </p:clrMapOvr>
</p:sld>
</file>