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1d89fe226240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2a4594a6944392"/>
  </p:sldMasterIdLst>
  <p:sldIdLst>
    <p:sldId xmlns:r="http://schemas.openxmlformats.org/officeDocument/2006/relationships" id="256" r:id="Rffd3e587dd0c46cc"/>
    <p:sldId xmlns:r="http://schemas.openxmlformats.org/officeDocument/2006/relationships" id="257" r:id="R402e19f781234cf1"/>
    <p:sldId xmlns:r="http://schemas.openxmlformats.org/officeDocument/2006/relationships" id="258" r:id="R863679c1b85c471f"/>
    <p:sldId xmlns:r="http://schemas.openxmlformats.org/officeDocument/2006/relationships" id="259" r:id="R93fe8f216bdb4fd9"/>
    <p:sldId xmlns:r="http://schemas.openxmlformats.org/officeDocument/2006/relationships" id="260" r:id="R85d7b2a6ae544b58"/>
    <p:sldId xmlns:r="http://schemas.openxmlformats.org/officeDocument/2006/relationships" id="261" r:id="R09649acdb9c3412c"/>
    <p:sldId xmlns:r="http://schemas.openxmlformats.org/officeDocument/2006/relationships" id="262" r:id="R49d74cce3ed948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a4594a6944392" /><Relationship Type="http://schemas.openxmlformats.org/officeDocument/2006/relationships/slide" Target="/ppt/slides/slide1.xml" Id="Rffd3e587dd0c46cc" /><Relationship Type="http://schemas.openxmlformats.org/officeDocument/2006/relationships/slide" Target="/ppt/slides/slide2.xml" Id="R402e19f781234cf1" /><Relationship Type="http://schemas.openxmlformats.org/officeDocument/2006/relationships/slide" Target="/ppt/slides/slide3.xml" Id="R863679c1b85c471f" /><Relationship Type="http://schemas.openxmlformats.org/officeDocument/2006/relationships/slide" Target="/ppt/slides/slide4.xml" Id="R93fe8f216bdb4fd9" /><Relationship Type="http://schemas.openxmlformats.org/officeDocument/2006/relationships/slide" Target="/ppt/slides/slide5.xml" Id="R85d7b2a6ae544b58" /><Relationship Type="http://schemas.openxmlformats.org/officeDocument/2006/relationships/slide" Target="/ppt/slides/slide6.xml" Id="R09649acdb9c3412c" /><Relationship Type="http://schemas.openxmlformats.org/officeDocument/2006/relationships/slide" Target="/ppt/slides/slide7.xml" Id="R49d74cce3ed948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c70b89643243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1724a498d410a" /><Relationship Type="http://schemas.openxmlformats.org/officeDocument/2006/relationships/theme" Target="/ppt/slideMasters/theme/theme1.xml" Id="R3cf86b13012540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61724a498d41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17b88adbc40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1f3737cbe4d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f539d56684f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6a031075b45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c95fb377549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bc96c586a49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da93d40f8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 TROPEZ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TROPEZ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 TROPEZ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TROPEZ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TROPEZ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TROPEZ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7 025 476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TROPEZ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 KJETIL HETLAND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 MARI HETLAND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TROPEZ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Seterhøyveien 7E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921 044 089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 TROPEZ AS</a:t>
            </a:r>
          </a:p>
        </p:txBody>
      </p:sp>
    </p:spTree>
  </p:cSld>
  <p:clrMapOvr>
    <a:masterClrMapping xmlns:a="http://schemas.openxmlformats.org/drawingml/2006/main"/>
  </p:clrMapOvr>
</p:sld>
</file>