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621d103e404d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5dcae8387946da"/>
  </p:sldMasterIdLst>
  <p:sldIdLst>
    <p:sldId xmlns:r="http://schemas.openxmlformats.org/officeDocument/2006/relationships" id="256" r:id="R3086d263a4e7454f"/>
    <p:sldId xmlns:r="http://schemas.openxmlformats.org/officeDocument/2006/relationships" id="257" r:id="Re106357a5b184d24"/>
    <p:sldId xmlns:r="http://schemas.openxmlformats.org/officeDocument/2006/relationships" id="258" r:id="Rcc22c61bb2a54103"/>
    <p:sldId xmlns:r="http://schemas.openxmlformats.org/officeDocument/2006/relationships" id="259" r:id="R75552ab3840b4361"/>
    <p:sldId xmlns:r="http://schemas.openxmlformats.org/officeDocument/2006/relationships" id="260" r:id="R7e8b2559cfb44481"/>
    <p:sldId xmlns:r="http://schemas.openxmlformats.org/officeDocument/2006/relationships" id="261" r:id="R2b8fc3c597494a27"/>
    <p:sldId xmlns:r="http://schemas.openxmlformats.org/officeDocument/2006/relationships" id="262" r:id="Ra61e8bdb0d5449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5dcae8387946da" /><Relationship Type="http://schemas.openxmlformats.org/officeDocument/2006/relationships/slide" Target="/ppt/slides/slide1.xml" Id="R3086d263a4e7454f" /><Relationship Type="http://schemas.openxmlformats.org/officeDocument/2006/relationships/slide" Target="/ppt/slides/slide2.xml" Id="Re106357a5b184d24" /><Relationship Type="http://schemas.openxmlformats.org/officeDocument/2006/relationships/slide" Target="/ppt/slides/slide3.xml" Id="Rcc22c61bb2a54103" /><Relationship Type="http://schemas.openxmlformats.org/officeDocument/2006/relationships/slide" Target="/ppt/slides/slide4.xml" Id="R75552ab3840b4361" /><Relationship Type="http://schemas.openxmlformats.org/officeDocument/2006/relationships/slide" Target="/ppt/slides/slide5.xml" Id="R7e8b2559cfb44481" /><Relationship Type="http://schemas.openxmlformats.org/officeDocument/2006/relationships/slide" Target="/ppt/slides/slide6.xml" Id="R2b8fc3c597494a27" /><Relationship Type="http://schemas.openxmlformats.org/officeDocument/2006/relationships/slide" Target="/ppt/slides/slide7.xml" Id="Ra61e8bdb0d5449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3a108836b942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b07b9a9bf49cd" /><Relationship Type="http://schemas.openxmlformats.org/officeDocument/2006/relationships/theme" Target="/ppt/slideMasters/theme/theme1.xml" Id="Rba7aca9b05b94e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bb07b9a9bf49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6f1f1de1b4b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f8e6571fa43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06e9a795749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089298ee142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8ecc484a94b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adfbc13774d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1d174342249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ACUMO COMMUNICATION SOLUTION NORDIC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ACUMO COMMUNICATION SOLUTION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ACUMO COMMUNICATION SOLUTION NORDIC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ACUMO COMMUNICATION SOLUTION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ACUMO COMMUNICATION SOLUTION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ACUMO COMMUNICATION SOLUTION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ACUMO COMMUNICATION SOLUTION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INDUTRADE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ACUMO COMMUNICATION SOLUTION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921 041 802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ACUMO COMMUNICATION SOLUTION NORDIC AS</a:t>
            </a:r>
          </a:p>
        </p:txBody>
      </p:sp>
    </p:spTree>
  </p:cSld>
  <p:clrMapOvr>
    <a:masterClrMapping xmlns:a="http://schemas.openxmlformats.org/drawingml/2006/main"/>
  </p:clrMapOvr>
</p:sld>
</file>