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f29f39f96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cf95e68e5548a4"/>
  </p:sldMasterIdLst>
  <p:sldIdLst>
    <p:sldId xmlns:r="http://schemas.openxmlformats.org/officeDocument/2006/relationships" id="256" r:id="R14bb5dd3db52422c"/>
    <p:sldId xmlns:r="http://schemas.openxmlformats.org/officeDocument/2006/relationships" id="257" r:id="Re7f59d66954849fd"/>
    <p:sldId xmlns:r="http://schemas.openxmlformats.org/officeDocument/2006/relationships" id="258" r:id="R47e13bc85f01461b"/>
    <p:sldId xmlns:r="http://schemas.openxmlformats.org/officeDocument/2006/relationships" id="259" r:id="Rb145dcdfafe34d04"/>
    <p:sldId xmlns:r="http://schemas.openxmlformats.org/officeDocument/2006/relationships" id="260" r:id="R19f92e1debc341c4"/>
    <p:sldId xmlns:r="http://schemas.openxmlformats.org/officeDocument/2006/relationships" id="261" r:id="Rdd1189f19af347f7"/>
    <p:sldId xmlns:r="http://schemas.openxmlformats.org/officeDocument/2006/relationships" id="262" r:id="R71b509a0cdac4d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f95e68e5548a4" /><Relationship Type="http://schemas.openxmlformats.org/officeDocument/2006/relationships/slide" Target="/ppt/slides/slide1.xml" Id="R14bb5dd3db52422c" /><Relationship Type="http://schemas.openxmlformats.org/officeDocument/2006/relationships/slide" Target="/ppt/slides/slide2.xml" Id="Re7f59d66954849fd" /><Relationship Type="http://schemas.openxmlformats.org/officeDocument/2006/relationships/slide" Target="/ppt/slides/slide3.xml" Id="R47e13bc85f01461b" /><Relationship Type="http://schemas.openxmlformats.org/officeDocument/2006/relationships/slide" Target="/ppt/slides/slide4.xml" Id="Rb145dcdfafe34d04" /><Relationship Type="http://schemas.openxmlformats.org/officeDocument/2006/relationships/slide" Target="/ppt/slides/slide5.xml" Id="R19f92e1debc341c4" /><Relationship Type="http://schemas.openxmlformats.org/officeDocument/2006/relationships/slide" Target="/ppt/slides/slide6.xml" Id="Rdd1189f19af347f7" /><Relationship Type="http://schemas.openxmlformats.org/officeDocument/2006/relationships/slide" Target="/ppt/slides/slide7.xml" Id="R71b509a0cdac4d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bfe4875da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0241307f94f9c" /><Relationship Type="http://schemas.openxmlformats.org/officeDocument/2006/relationships/theme" Target="/ppt/slideMasters/theme/theme1.xml" Id="R7439599eaeee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0241307f9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e2b088ac64a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47604e7a9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ada5d70ff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99558c69d42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0a478424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0d524846e4c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335daf651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3 156 872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GRØV SMØRGRAV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921 031 343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BOS INVEST AS</a:t>
            </a:r>
          </a:p>
        </p:txBody>
      </p:sp>
    </p:spTree>
  </p:cSld>
  <p:clrMapOvr>
    <a:masterClrMapping xmlns:a="http://schemas.openxmlformats.org/drawingml/2006/main"/>
  </p:clrMapOvr>
</p:sld>
</file>